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14"/>
  </p:notesMasterIdLst>
  <p:sldIdLst>
    <p:sldId id="256" r:id="rId2"/>
    <p:sldId id="262" r:id="rId3"/>
    <p:sldId id="259" r:id="rId4"/>
    <p:sldId id="265" r:id="rId5"/>
    <p:sldId id="264" r:id="rId6"/>
    <p:sldId id="263" r:id="rId7"/>
    <p:sldId id="267" r:id="rId8"/>
    <p:sldId id="268" r:id="rId9"/>
    <p:sldId id="266" r:id="rId10"/>
    <p:sldId id="269" r:id="rId11"/>
    <p:sldId id="270" r:id="rId12"/>
    <p:sldId id="26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4FA13A02-913C-4E74-8637-225E75271154}">
          <p14:sldIdLst>
            <p14:sldId id="256"/>
            <p14:sldId id="262"/>
          </p14:sldIdLst>
        </p14:section>
        <p14:section name="제목 없는 구역" id="{4627E491-EA9D-4C40-86A8-E1A5A5F6E230}">
          <p14:sldIdLst>
            <p14:sldId id="259"/>
            <p14:sldId id="265"/>
            <p14:sldId id="264"/>
            <p14:sldId id="263"/>
            <p14:sldId id="267"/>
            <p14:sldId id="268"/>
            <p14:sldId id="266"/>
            <p14:sldId id="269"/>
            <p14:sldId id="270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9B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84" autoAdjust="0"/>
    <p:restoredTop sz="96310" autoAdjust="0"/>
  </p:normalViewPr>
  <p:slideViewPr>
    <p:cSldViewPr snapToGrid="0">
      <p:cViewPr varScale="1">
        <p:scale>
          <a:sx n="101" d="100"/>
          <a:sy n="101" d="100"/>
        </p:scale>
        <p:origin x="126" y="138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FB240-13AD-4EE1-9C1E-033E886C9AA0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B3A51-44F0-4942-A3DA-B6A77DCB7EA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2211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0946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6B3A51-44F0-4942-A3DA-B6A77DCB7EA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3199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/>
        </p:nvSpPr>
        <p:spPr bwMode="gray">
          <a:xfrm>
            <a:off x="8545286" y="5873326"/>
            <a:ext cx="598714" cy="987315"/>
          </a:xfrm>
          <a:custGeom>
            <a:avLst/>
            <a:gdLst>
              <a:gd name="connsiteX0" fmla="*/ 587828 w 598714"/>
              <a:gd name="connsiteY0" fmla="*/ 0 h 979714"/>
              <a:gd name="connsiteX1" fmla="*/ 598714 w 598714"/>
              <a:gd name="connsiteY1" fmla="*/ 979714 h 979714"/>
              <a:gd name="connsiteX2" fmla="*/ 174171 w 598714"/>
              <a:gd name="connsiteY2" fmla="*/ 968828 h 979714"/>
              <a:gd name="connsiteX3" fmla="*/ 0 w 598714"/>
              <a:gd name="connsiteY3" fmla="*/ 185057 h 979714"/>
              <a:gd name="connsiteX4" fmla="*/ 587828 w 598714"/>
              <a:gd name="connsiteY4" fmla="*/ 0 h 979714"/>
              <a:gd name="connsiteX0" fmla="*/ 595944 w 598714"/>
              <a:gd name="connsiteY0" fmla="*/ 0 h 984674"/>
              <a:gd name="connsiteX1" fmla="*/ 598714 w 598714"/>
              <a:gd name="connsiteY1" fmla="*/ 984674 h 984674"/>
              <a:gd name="connsiteX2" fmla="*/ 174171 w 598714"/>
              <a:gd name="connsiteY2" fmla="*/ 973788 h 984674"/>
              <a:gd name="connsiteX3" fmla="*/ 0 w 598714"/>
              <a:gd name="connsiteY3" fmla="*/ 190017 h 984674"/>
              <a:gd name="connsiteX4" fmla="*/ 595944 w 598714"/>
              <a:gd name="connsiteY4" fmla="*/ 0 h 984674"/>
              <a:gd name="connsiteX0" fmla="*/ 595944 w 598714"/>
              <a:gd name="connsiteY0" fmla="*/ 0 h 987315"/>
              <a:gd name="connsiteX1" fmla="*/ 598714 w 598714"/>
              <a:gd name="connsiteY1" fmla="*/ 984674 h 987315"/>
              <a:gd name="connsiteX2" fmla="*/ 179582 w 598714"/>
              <a:gd name="connsiteY2" fmla="*/ 987315 h 987315"/>
              <a:gd name="connsiteX3" fmla="*/ 0 w 598714"/>
              <a:gd name="connsiteY3" fmla="*/ 190017 h 987315"/>
              <a:gd name="connsiteX4" fmla="*/ 595944 w 598714"/>
              <a:gd name="connsiteY4" fmla="*/ 0 h 98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714" h="987315">
                <a:moveTo>
                  <a:pt x="595944" y="0"/>
                </a:moveTo>
                <a:cubicBezTo>
                  <a:pt x="596867" y="328225"/>
                  <a:pt x="597791" y="656449"/>
                  <a:pt x="598714" y="984674"/>
                </a:cubicBezTo>
                <a:lnTo>
                  <a:pt x="179582" y="987315"/>
                </a:lnTo>
                <a:lnTo>
                  <a:pt x="0" y="190017"/>
                </a:lnTo>
                <a:lnTo>
                  <a:pt x="5959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7805057" y="2677886"/>
            <a:ext cx="1342507" cy="3298371"/>
          </a:xfrm>
          <a:custGeom>
            <a:avLst/>
            <a:gdLst>
              <a:gd name="connsiteX0" fmla="*/ 0 w 1338943"/>
              <a:gd name="connsiteY0" fmla="*/ 206828 h 3298371"/>
              <a:gd name="connsiteX1" fmla="*/ 1338943 w 1338943"/>
              <a:gd name="connsiteY1" fmla="*/ 0 h 3298371"/>
              <a:gd name="connsiteX2" fmla="*/ 1328057 w 1338943"/>
              <a:gd name="connsiteY2" fmla="*/ 3102428 h 3298371"/>
              <a:gd name="connsiteX3" fmla="*/ 718457 w 1338943"/>
              <a:gd name="connsiteY3" fmla="*/ 3298371 h 3298371"/>
              <a:gd name="connsiteX4" fmla="*/ 0 w 1338943"/>
              <a:gd name="connsiteY4" fmla="*/ 206828 h 3298371"/>
              <a:gd name="connsiteX0" fmla="*/ 0 w 1342507"/>
              <a:gd name="connsiteY0" fmla="*/ 206828 h 3298371"/>
              <a:gd name="connsiteX1" fmla="*/ 1338943 w 1342507"/>
              <a:gd name="connsiteY1" fmla="*/ 0 h 3298371"/>
              <a:gd name="connsiteX2" fmla="*/ 1338878 w 1342507"/>
              <a:gd name="connsiteY2" fmla="*/ 3097919 h 3298371"/>
              <a:gd name="connsiteX3" fmla="*/ 718457 w 1342507"/>
              <a:gd name="connsiteY3" fmla="*/ 3298371 h 3298371"/>
              <a:gd name="connsiteX4" fmla="*/ 0 w 1342507"/>
              <a:gd name="connsiteY4" fmla="*/ 206828 h 329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2507" h="3298371">
                <a:moveTo>
                  <a:pt x="0" y="206828"/>
                </a:moveTo>
                <a:lnTo>
                  <a:pt x="1338943" y="0"/>
                </a:lnTo>
                <a:cubicBezTo>
                  <a:pt x="1335314" y="1034143"/>
                  <a:pt x="1342507" y="2063776"/>
                  <a:pt x="1338878" y="3097919"/>
                </a:cubicBezTo>
                <a:lnTo>
                  <a:pt x="718457" y="3298371"/>
                </a:lnTo>
                <a:lnTo>
                  <a:pt x="0" y="2068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 bwMode="gray">
          <a:xfrm>
            <a:off x="-10886" y="2917371"/>
            <a:ext cx="8632372" cy="3940629"/>
          </a:xfrm>
          <a:custGeom>
            <a:avLst/>
            <a:gdLst>
              <a:gd name="connsiteX0" fmla="*/ 0 w 8632372"/>
              <a:gd name="connsiteY0" fmla="*/ 3940629 h 3940629"/>
              <a:gd name="connsiteX1" fmla="*/ 2732315 w 8632372"/>
              <a:gd name="connsiteY1" fmla="*/ 783772 h 3940629"/>
              <a:gd name="connsiteX2" fmla="*/ 7696200 w 8632372"/>
              <a:gd name="connsiteY2" fmla="*/ 0 h 3940629"/>
              <a:gd name="connsiteX3" fmla="*/ 8632372 w 8632372"/>
              <a:gd name="connsiteY3" fmla="*/ 3940629 h 3940629"/>
              <a:gd name="connsiteX4" fmla="*/ 0 w 8632372"/>
              <a:gd name="connsiteY4" fmla="*/ 3940629 h 394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2372" h="3940629">
                <a:moveTo>
                  <a:pt x="0" y="3940629"/>
                </a:moveTo>
                <a:lnTo>
                  <a:pt x="2732315" y="783772"/>
                </a:lnTo>
                <a:lnTo>
                  <a:pt x="7696200" y="0"/>
                </a:lnTo>
                <a:lnTo>
                  <a:pt x="8632372" y="3940629"/>
                </a:lnTo>
                <a:lnTo>
                  <a:pt x="0" y="3940629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649224" y="6419088"/>
            <a:ext cx="7845552" cy="36576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xfrm>
            <a:off x="8668512" y="6419088"/>
            <a:ext cx="475488" cy="36576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reeform 8"/>
          <p:cNvSpPr/>
          <p:nvPr/>
        </p:nvSpPr>
        <p:spPr bwMode="gray">
          <a:xfrm>
            <a:off x="1772575" y="0"/>
            <a:ext cx="1310936" cy="1115627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0936" h="1115627">
                <a:moveTo>
                  <a:pt x="0" y="0"/>
                </a:moveTo>
                <a:lnTo>
                  <a:pt x="435006" y="1115627"/>
                </a:lnTo>
                <a:lnTo>
                  <a:pt x="1310936" y="645111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gray">
          <a:xfrm>
            <a:off x="-5918" y="0"/>
            <a:ext cx="2019775" cy="1452979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 bwMode="gray">
          <a:xfrm>
            <a:off x="-3132" y="895611"/>
            <a:ext cx="2156565" cy="1399784"/>
          </a:xfrm>
          <a:custGeom>
            <a:avLst/>
            <a:gdLst>
              <a:gd name="connsiteX0" fmla="*/ 2048006 w 2148214"/>
              <a:gd name="connsiteY0" fmla="*/ 0 h 1399784"/>
              <a:gd name="connsiteX1" fmla="*/ 2148214 w 2148214"/>
              <a:gd name="connsiteY1" fmla="*/ 253652 h 1399784"/>
              <a:gd name="connsiteX2" fmla="*/ 0 w 2148214"/>
              <a:gd name="connsiteY2" fmla="*/ 1399784 h 1399784"/>
              <a:gd name="connsiteX3" fmla="*/ 0 w 2148214"/>
              <a:gd name="connsiteY3" fmla="*/ 676405 h 1399784"/>
              <a:gd name="connsiteX4" fmla="*/ 2048006 w 2148214"/>
              <a:gd name="connsiteY4" fmla="*/ 0 h 1399784"/>
              <a:gd name="connsiteX0" fmla="*/ 2048006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48006 w 2156565"/>
              <a:gd name="connsiteY4" fmla="*/ 0 h 1399784"/>
              <a:gd name="connsiteX0" fmla="*/ 2060532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60532 w 2156565"/>
              <a:gd name="connsiteY4" fmla="*/ 0 h 139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6565" h="1399784">
                <a:moveTo>
                  <a:pt x="2060532" y="0"/>
                </a:moveTo>
                <a:lnTo>
                  <a:pt x="2156565" y="247389"/>
                </a:lnTo>
                <a:lnTo>
                  <a:pt x="0" y="1399784"/>
                </a:lnTo>
                <a:lnTo>
                  <a:pt x="0" y="676405"/>
                </a:lnTo>
                <a:lnTo>
                  <a:pt x="2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xfrm>
            <a:off x="36576" y="36576"/>
            <a:ext cx="1856232" cy="36576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18" name="Oval 17"/>
          <p:cNvSpPr/>
          <p:nvPr/>
        </p:nvSpPr>
        <p:spPr bwMode="gray">
          <a:xfrm>
            <a:off x="75895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 bwMode="gray">
          <a:xfrm>
            <a:off x="80467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 bwMode="gray">
          <a:xfrm>
            <a:off x="85039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76656" y="1755648"/>
            <a:ext cx="7772400" cy="106984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676656" y="2834640"/>
            <a:ext cx="6437376" cy="59436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1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128016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7048"/>
            <a:ext cx="8229600" cy="459943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0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 bwMode="gray">
          <a:xfrm flipH="1" flipV="1">
            <a:off x="6769373" y="6204296"/>
            <a:ext cx="852820" cy="653704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  <a:gd name="connsiteX0" fmla="*/ 0 w 1310936"/>
              <a:gd name="connsiteY0" fmla="*/ 0 h 1063415"/>
              <a:gd name="connsiteX1" fmla="*/ 414592 w 1310936"/>
              <a:gd name="connsiteY1" fmla="*/ 1063415 h 1063415"/>
              <a:gd name="connsiteX2" fmla="*/ 1310936 w 1310936"/>
              <a:gd name="connsiteY2" fmla="*/ 645111 h 1063415"/>
              <a:gd name="connsiteX3" fmla="*/ 1222159 w 1310936"/>
              <a:gd name="connsiteY3" fmla="*/ 0 h 1063415"/>
              <a:gd name="connsiteX4" fmla="*/ 0 w 1310936"/>
              <a:gd name="connsiteY4" fmla="*/ 0 h 1063415"/>
              <a:gd name="connsiteX0" fmla="*/ 0 w 1328969"/>
              <a:gd name="connsiteY0" fmla="*/ 0 h 1063415"/>
              <a:gd name="connsiteX1" fmla="*/ 414592 w 1328969"/>
              <a:gd name="connsiteY1" fmla="*/ 1063415 h 1063415"/>
              <a:gd name="connsiteX2" fmla="*/ 1328969 w 1328969"/>
              <a:gd name="connsiteY2" fmla="*/ 764808 h 1063415"/>
              <a:gd name="connsiteX3" fmla="*/ 1222159 w 1328969"/>
              <a:gd name="connsiteY3" fmla="*/ 0 h 1063415"/>
              <a:gd name="connsiteX4" fmla="*/ 0 w 1328969"/>
              <a:gd name="connsiteY4" fmla="*/ 0 h 1063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8969" h="1063415">
                <a:moveTo>
                  <a:pt x="0" y="0"/>
                </a:moveTo>
                <a:lnTo>
                  <a:pt x="414592" y="1063415"/>
                </a:lnTo>
                <a:lnTo>
                  <a:pt x="1328969" y="764808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 bwMode="gray">
          <a:xfrm flipH="1" flipV="1">
            <a:off x="7411881" y="5623560"/>
            <a:ext cx="1737360" cy="1234440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gray">
          <a:xfrm>
            <a:off x="7004304" y="274638"/>
            <a:ext cx="1682496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gray">
          <a:xfrm>
            <a:off x="457200" y="274638"/>
            <a:ext cx="6400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>
            <a:off x="457200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2670048" y="6583680"/>
            <a:ext cx="41148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>
          <a:xfrm>
            <a:off x="7013448" y="6583680"/>
            <a:ext cx="457200" cy="22860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1858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109728"/>
            <a:ext cx="5943600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048"/>
            <a:ext cx="8229600" cy="459943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97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3438144"/>
            <a:ext cx="7735824" cy="13529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2029968" y="1929384"/>
            <a:ext cx="6419088" cy="1499616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12161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1673352" y="3099816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69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9616" y="73152"/>
            <a:ext cx="6144768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 bwMode="gray">
          <a:xfrm>
            <a:off x="12161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6352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699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48056" y="1426464"/>
            <a:ext cx="4041648" cy="786384"/>
          </a:xfrm>
        </p:spPr>
        <p:txBody>
          <a:bodyPr anchor="b"/>
          <a:lstStyle>
            <a:lvl1pPr marL="0" indent="0">
              <a:buFont typeface="Arial" pitchFamily="34" charset="0"/>
              <a:buNone/>
              <a:defRPr sz="2400" b="1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056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599432" y="1426464"/>
            <a:ext cx="4041648" cy="786384"/>
          </a:xfrm>
        </p:spPr>
        <p:txBody>
          <a:bodyPr anchor="b"/>
          <a:lstStyle>
            <a:lvl1pPr marL="0" indent="0">
              <a:buNone/>
              <a:defRPr sz="2400" b="1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9432" y="2240280"/>
            <a:ext cx="4050792" cy="3776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Oval 9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73152"/>
            <a:ext cx="700430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496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09728"/>
            <a:ext cx="7004304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Oval 5"/>
          <p:cNvSpPr/>
          <p:nvPr/>
        </p:nvSpPr>
        <p:spPr bwMode="gray">
          <a:xfrm>
            <a:off x="3017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 bwMode="gray">
          <a:xfrm>
            <a:off x="758952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 bwMode="gray">
          <a:xfrm>
            <a:off x="80924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8549640" y="530352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0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611062C7-749A-2DBB-5548-826E259A6CA1}"/>
              </a:ext>
            </a:extLst>
          </p:cNvPr>
          <p:cNvGrpSpPr/>
          <p:nvPr userDrawn="1"/>
        </p:nvGrpSpPr>
        <p:grpSpPr>
          <a:xfrm>
            <a:off x="0" y="0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6" name="1/2 액자 5">
              <a:extLst>
                <a:ext uri="{FF2B5EF4-FFF2-40B4-BE49-F238E27FC236}">
                  <a16:creationId xmlns:a16="http://schemas.microsoft.com/office/drawing/2014/main" id="{3D9AFCAA-444D-EC54-0DC3-4CFFE39B0CE3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7" name="평행 사변형 6">
              <a:extLst>
                <a:ext uri="{FF2B5EF4-FFF2-40B4-BE49-F238E27FC236}">
                  <a16:creationId xmlns:a16="http://schemas.microsoft.com/office/drawing/2014/main" id="{EB27E03A-5118-028F-0911-2A805C153AD7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8" name="1/2 액자 7">
              <a:extLst>
                <a:ext uri="{FF2B5EF4-FFF2-40B4-BE49-F238E27FC236}">
                  <a16:creationId xmlns:a16="http://schemas.microsoft.com/office/drawing/2014/main" id="{4324F33A-B931-A0EE-2617-EF44D14C9B49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4F3596FB-CDC0-070F-DED3-1F13BA6377B2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128236D5-E8B3-A016-25B8-23B1D10A4C6D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ECB0B31-FCF2-C527-B213-25EFCDE32A19}"/>
              </a:ext>
            </a:extLst>
          </p:cNvPr>
          <p:cNvSpPr/>
          <p:nvPr userDrawn="1"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15559BF-0D15-0E0A-845D-F24C130A27CD}"/>
              </a:ext>
            </a:extLst>
          </p:cNvPr>
          <p:cNvGrpSpPr/>
          <p:nvPr userDrawn="1"/>
        </p:nvGrpSpPr>
        <p:grpSpPr>
          <a:xfrm>
            <a:off x="227214" y="173017"/>
            <a:ext cx="6266163" cy="587171"/>
            <a:chOff x="1127359" y="1269495"/>
            <a:chExt cx="9577586" cy="703133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D8D7D02E-71B3-21E4-AA25-5E31DD7373E6}"/>
                </a:ext>
              </a:extLst>
            </p:cNvPr>
            <p:cNvSpPr/>
            <p:nvPr/>
          </p:nvSpPr>
          <p:spPr>
            <a:xfrm>
              <a:off x="1128051" y="1292789"/>
              <a:ext cx="9576894" cy="625411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A62D0C37-64DB-3AB2-4D17-DABF3DD9BA4F}"/>
                </a:ext>
              </a:extLst>
            </p:cNvPr>
            <p:cNvSpPr/>
            <p:nvPr/>
          </p:nvSpPr>
          <p:spPr>
            <a:xfrm>
              <a:off x="1127359" y="1269495"/>
              <a:ext cx="948415" cy="703133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8C07D99-17F5-9F15-C6DD-8DF9329D96AD}"/>
              </a:ext>
            </a:extLst>
          </p:cNvPr>
          <p:cNvSpPr txBox="1"/>
          <p:nvPr userDrawn="1"/>
        </p:nvSpPr>
        <p:spPr>
          <a:xfrm>
            <a:off x="0" y="2228926"/>
            <a:ext cx="9144000" cy="46401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531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575303" y="411480"/>
            <a:ext cx="5148072" cy="1162050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64208"/>
            <a:ext cx="5111750" cy="47000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40080" y="1664208"/>
            <a:ext cx="2825496" cy="4690872"/>
          </a:xfrm>
          <a:solidFill>
            <a:schemeClr val="accent6">
              <a:lumMod val="60000"/>
              <a:lumOff val="40000"/>
            </a:schemeClr>
          </a:solidFill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2257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19400" y="6583680"/>
            <a:ext cx="50292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Oval 10"/>
          <p:cNvSpPr/>
          <p:nvPr/>
        </p:nvSpPr>
        <p:spPr bwMode="gray">
          <a:xfrm>
            <a:off x="22585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7157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31729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980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859536" y="502920"/>
            <a:ext cx="7653528" cy="566928"/>
          </a:xfrm>
        </p:spPr>
        <p:txBody>
          <a:bodyPr anchor="ctr">
            <a:normAutofit/>
          </a:bodyPr>
          <a:lstStyle>
            <a:lvl1pPr algn="l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59536" y="1170432"/>
            <a:ext cx="7644384" cy="4114800"/>
          </a:xfrm>
          <a:solidFill>
            <a:schemeClr val="accent6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black">
          <a:xfrm>
            <a:off x="859536" y="5385816"/>
            <a:ext cx="7653528" cy="7863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Oval 7"/>
          <p:cNvSpPr/>
          <p:nvPr/>
        </p:nvSpPr>
        <p:spPr bwMode="gray">
          <a:xfrm>
            <a:off x="466344" y="658368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 bwMode="gray">
          <a:xfrm>
            <a:off x="466344" y="5440680"/>
            <a:ext cx="283464" cy="283464"/>
          </a:xfrm>
          <a:prstGeom prst="ellipse">
            <a:avLst/>
          </a:prstGeom>
          <a:noFill/>
          <a:ln w="57150">
            <a:solidFill>
              <a:srgbClr val="C1C1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-1" y="6229431"/>
            <a:ext cx="1367073" cy="20984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7073" h="209846">
                <a:moveTo>
                  <a:pt x="0" y="0"/>
                </a:moveTo>
                <a:lnTo>
                  <a:pt x="1230086" y="21771"/>
                </a:lnTo>
                <a:lnTo>
                  <a:pt x="1367073" y="143886"/>
                </a:lnTo>
                <a:lnTo>
                  <a:pt x="521760" y="146472"/>
                </a:lnTo>
                <a:lnTo>
                  <a:pt x="507856" y="209846"/>
                </a:lnTo>
                <a:lnTo>
                  <a:pt x="1833" y="20833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 bwMode="gray">
          <a:xfrm>
            <a:off x="561" y="6469523"/>
            <a:ext cx="1088979" cy="388477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8979" h="388477">
                <a:moveTo>
                  <a:pt x="310" y="697"/>
                </a:moveTo>
                <a:lnTo>
                  <a:pt x="498339" y="0"/>
                </a:lnTo>
                <a:lnTo>
                  <a:pt x="464654" y="104880"/>
                </a:lnTo>
                <a:lnTo>
                  <a:pt x="1028546" y="104448"/>
                </a:lnTo>
                <a:lnTo>
                  <a:pt x="1088979" y="388477"/>
                </a:lnTo>
                <a:lnTo>
                  <a:pt x="1035" y="386331"/>
                </a:lnTo>
                <a:cubicBezTo>
                  <a:pt x="0" y="256993"/>
                  <a:pt x="1345" y="130035"/>
                  <a:pt x="310" y="6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 bwMode="gray">
          <a:xfrm>
            <a:off x="501660" y="6389202"/>
            <a:ext cx="4536352" cy="160684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6352" h="369387">
                <a:moveTo>
                  <a:pt x="48436" y="0"/>
                </a:moveTo>
                <a:lnTo>
                  <a:pt x="4536352" y="26326"/>
                </a:lnTo>
                <a:lnTo>
                  <a:pt x="4472120" y="299405"/>
                </a:lnTo>
                <a:lnTo>
                  <a:pt x="0" y="369388"/>
                </a:lnTo>
                <a:lnTo>
                  <a:pt x="48436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 bwMode="gray">
          <a:xfrm>
            <a:off x="1058521" y="6550388"/>
            <a:ext cx="7139514" cy="318498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48436 w 4536352"/>
              <a:gd name="connsiteY0" fmla="*/ 0 h 369388"/>
              <a:gd name="connsiteX1" fmla="*/ 4536352 w 4536352"/>
              <a:gd name="connsiteY1" fmla="*/ 26326 h 369388"/>
              <a:gd name="connsiteX2" fmla="*/ 4507345 w 4536352"/>
              <a:gd name="connsiteY2" fmla="*/ 341536 h 369388"/>
              <a:gd name="connsiteX3" fmla="*/ 0 w 4536352"/>
              <a:gd name="connsiteY3" fmla="*/ 369388 h 369388"/>
              <a:gd name="connsiteX4" fmla="*/ 48436 w 4536352"/>
              <a:gd name="connsiteY4" fmla="*/ 0 h 369388"/>
              <a:gd name="connsiteX0" fmla="*/ 0 w 4601879"/>
              <a:gd name="connsiteY0" fmla="*/ 52440 h 343062"/>
              <a:gd name="connsiteX1" fmla="*/ 4601879 w 4601879"/>
              <a:gd name="connsiteY1" fmla="*/ 0 h 343062"/>
              <a:gd name="connsiteX2" fmla="*/ 4572872 w 4601879"/>
              <a:gd name="connsiteY2" fmla="*/ 315210 h 343062"/>
              <a:gd name="connsiteX3" fmla="*/ 65527 w 4601879"/>
              <a:gd name="connsiteY3" fmla="*/ 343062 h 343062"/>
              <a:gd name="connsiteX4" fmla="*/ 0 w 4601879"/>
              <a:gd name="connsiteY4" fmla="*/ 52440 h 343062"/>
              <a:gd name="connsiteX0" fmla="*/ 0 w 4563837"/>
              <a:gd name="connsiteY0" fmla="*/ 22845 h 343062"/>
              <a:gd name="connsiteX1" fmla="*/ 4563837 w 4563837"/>
              <a:gd name="connsiteY1" fmla="*/ 0 h 343062"/>
              <a:gd name="connsiteX2" fmla="*/ 4534830 w 4563837"/>
              <a:gd name="connsiteY2" fmla="*/ 315210 h 343062"/>
              <a:gd name="connsiteX3" fmla="*/ 27485 w 4563837"/>
              <a:gd name="connsiteY3" fmla="*/ 343062 h 343062"/>
              <a:gd name="connsiteX4" fmla="*/ 0 w 4563837"/>
              <a:gd name="connsiteY4" fmla="*/ 22845 h 343062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34830 w 4563837"/>
              <a:gd name="connsiteY2" fmla="*/ 315210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3837"/>
              <a:gd name="connsiteY0" fmla="*/ 22845 h 332300"/>
              <a:gd name="connsiteX1" fmla="*/ 4563837 w 4563837"/>
              <a:gd name="connsiteY1" fmla="*/ 0 h 332300"/>
              <a:gd name="connsiteX2" fmla="*/ 4512005 w 4563837"/>
              <a:gd name="connsiteY2" fmla="*/ 328662 h 332300"/>
              <a:gd name="connsiteX3" fmla="*/ 32050 w 4563837"/>
              <a:gd name="connsiteY3" fmla="*/ 332300 h 332300"/>
              <a:gd name="connsiteX4" fmla="*/ 0 w 4563837"/>
              <a:gd name="connsiteY4" fmla="*/ 22845 h 332300"/>
              <a:gd name="connsiteX0" fmla="*/ 0 w 4562315"/>
              <a:gd name="connsiteY0" fmla="*/ 30917 h 340372"/>
              <a:gd name="connsiteX1" fmla="*/ 4562315 w 4562315"/>
              <a:gd name="connsiteY1" fmla="*/ 0 h 340372"/>
              <a:gd name="connsiteX2" fmla="*/ 4512005 w 4562315"/>
              <a:gd name="connsiteY2" fmla="*/ 336734 h 340372"/>
              <a:gd name="connsiteX3" fmla="*/ 32050 w 4562315"/>
              <a:gd name="connsiteY3" fmla="*/ 340372 h 340372"/>
              <a:gd name="connsiteX4" fmla="*/ 0 w 4562315"/>
              <a:gd name="connsiteY4" fmla="*/ 30917 h 34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2315" h="340372">
                <a:moveTo>
                  <a:pt x="0" y="30917"/>
                </a:moveTo>
                <a:lnTo>
                  <a:pt x="4562315" y="0"/>
                </a:lnTo>
                <a:lnTo>
                  <a:pt x="4512005" y="336734"/>
                </a:lnTo>
                <a:lnTo>
                  <a:pt x="32050" y="340372"/>
                </a:lnTo>
                <a:lnTo>
                  <a:pt x="0" y="3091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 bwMode="gray">
          <a:xfrm>
            <a:off x="5005388" y="6324681"/>
            <a:ext cx="1176821" cy="200026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581" h="323214">
                <a:moveTo>
                  <a:pt x="379208" y="-1"/>
                </a:moveTo>
                <a:lnTo>
                  <a:pt x="4545802" y="53258"/>
                </a:lnTo>
                <a:lnTo>
                  <a:pt x="4670581" y="310948"/>
                </a:lnTo>
                <a:lnTo>
                  <a:pt x="0" y="323214"/>
                </a:lnTo>
                <a:lnTo>
                  <a:pt x="379208" y="-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 bwMode="gray">
          <a:xfrm>
            <a:off x="6168128" y="6353255"/>
            <a:ext cx="2467606" cy="16668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574" h="269345">
                <a:moveTo>
                  <a:pt x="0" y="-1"/>
                </a:moveTo>
                <a:lnTo>
                  <a:pt x="5289574" y="22476"/>
                </a:lnTo>
                <a:lnTo>
                  <a:pt x="4715043" y="237841"/>
                </a:lnTo>
                <a:lnTo>
                  <a:pt x="90402" y="269345"/>
                </a:lnTo>
                <a:lnTo>
                  <a:pt x="0" y="-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 bwMode="gray">
          <a:xfrm>
            <a:off x="8417311" y="6360399"/>
            <a:ext cx="593340" cy="149573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3982" h="241689">
                <a:moveTo>
                  <a:pt x="2696066" y="0"/>
                </a:moveTo>
                <a:lnTo>
                  <a:pt x="5883982" y="7086"/>
                </a:lnTo>
                <a:lnTo>
                  <a:pt x="3066102" y="241689"/>
                </a:lnTo>
                <a:lnTo>
                  <a:pt x="0" y="238564"/>
                </a:lnTo>
                <a:lnTo>
                  <a:pt x="269606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 bwMode="gray">
          <a:xfrm>
            <a:off x="8162518" y="6362780"/>
            <a:ext cx="980697" cy="495219"/>
          </a:xfrm>
          <a:custGeom>
            <a:avLst/>
            <a:gdLst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71600"/>
              <a:gd name="connsiteY0" fmla="*/ 0 h 206828"/>
              <a:gd name="connsiteX1" fmla="*/ 1230086 w 1371600"/>
              <a:gd name="connsiteY1" fmla="*/ 21771 h 206828"/>
              <a:gd name="connsiteX2" fmla="*/ 1371600 w 1371600"/>
              <a:gd name="connsiteY2" fmla="*/ 119743 h 206828"/>
              <a:gd name="connsiteX3" fmla="*/ 522515 w 1371600"/>
              <a:gd name="connsiteY3" fmla="*/ 130628 h 206828"/>
              <a:gd name="connsiteX4" fmla="*/ 511629 w 1371600"/>
              <a:gd name="connsiteY4" fmla="*/ 206828 h 206828"/>
              <a:gd name="connsiteX5" fmla="*/ 10886 w 1371600"/>
              <a:gd name="connsiteY5" fmla="*/ 206828 h 206828"/>
              <a:gd name="connsiteX6" fmla="*/ 0 w 1371600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2515 w 1367073"/>
              <a:gd name="connsiteY3" fmla="*/ 130628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511629 w 1367073"/>
              <a:gd name="connsiteY4" fmla="*/ 206828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8180 w 1367073"/>
              <a:gd name="connsiteY3" fmla="*/ 135909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02899 w 1367073"/>
              <a:gd name="connsiteY3" fmla="*/ 135155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6828"/>
              <a:gd name="connsiteX1" fmla="*/ 1230086 w 1367073"/>
              <a:gd name="connsiteY1" fmla="*/ 21771 h 206828"/>
              <a:gd name="connsiteX2" fmla="*/ 1367073 w 1367073"/>
              <a:gd name="connsiteY2" fmla="*/ 143886 h 206828"/>
              <a:gd name="connsiteX3" fmla="*/ 521760 w 1367073"/>
              <a:gd name="connsiteY3" fmla="*/ 146472 h 206828"/>
              <a:gd name="connsiteX4" fmla="*/ 430902 w 1367073"/>
              <a:gd name="connsiteY4" fmla="*/ 205319 h 206828"/>
              <a:gd name="connsiteX5" fmla="*/ 10886 w 1367073"/>
              <a:gd name="connsiteY5" fmla="*/ 206828 h 206828"/>
              <a:gd name="connsiteX6" fmla="*/ 0 w 1367073"/>
              <a:gd name="connsiteY6" fmla="*/ 0 h 206828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0886 w 1367073"/>
              <a:gd name="connsiteY5" fmla="*/ 206828 h 209846"/>
              <a:gd name="connsiteX6" fmla="*/ 0 w 1367073"/>
              <a:gd name="connsiteY6" fmla="*/ 0 h 209846"/>
              <a:gd name="connsiteX0" fmla="*/ 0 w 1367073"/>
              <a:gd name="connsiteY0" fmla="*/ 0 h 209846"/>
              <a:gd name="connsiteX1" fmla="*/ 1230086 w 1367073"/>
              <a:gd name="connsiteY1" fmla="*/ 21771 h 209846"/>
              <a:gd name="connsiteX2" fmla="*/ 1367073 w 1367073"/>
              <a:gd name="connsiteY2" fmla="*/ 143886 h 209846"/>
              <a:gd name="connsiteX3" fmla="*/ 521760 w 1367073"/>
              <a:gd name="connsiteY3" fmla="*/ 146472 h 209846"/>
              <a:gd name="connsiteX4" fmla="*/ 507856 w 1367073"/>
              <a:gd name="connsiteY4" fmla="*/ 209846 h 209846"/>
              <a:gd name="connsiteX5" fmla="*/ 1833 w 1367073"/>
              <a:gd name="connsiteY5" fmla="*/ 208337 h 209846"/>
              <a:gd name="connsiteX6" fmla="*/ 0 w 1367073"/>
              <a:gd name="connsiteY6" fmla="*/ 0 h 209846"/>
              <a:gd name="connsiteX0" fmla="*/ 0 w 1367073"/>
              <a:gd name="connsiteY0" fmla="*/ 0 h 385634"/>
              <a:gd name="connsiteX1" fmla="*/ 1230086 w 1367073"/>
              <a:gd name="connsiteY1" fmla="*/ 21771 h 385634"/>
              <a:gd name="connsiteX2" fmla="*/ 1367073 w 1367073"/>
              <a:gd name="connsiteY2" fmla="*/ 143886 h 385634"/>
              <a:gd name="connsiteX3" fmla="*/ 521760 w 1367073"/>
              <a:gd name="connsiteY3" fmla="*/ 146472 h 385634"/>
              <a:gd name="connsiteX4" fmla="*/ 507856 w 1367073"/>
              <a:gd name="connsiteY4" fmla="*/ 209846 h 385634"/>
              <a:gd name="connsiteX5" fmla="*/ 7869 w 1367073"/>
              <a:gd name="connsiteY5" fmla="*/ 385634 h 385634"/>
              <a:gd name="connsiteX6" fmla="*/ 0 w 1367073"/>
              <a:gd name="connsiteY6" fmla="*/ 0 h 385634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521760 w 1367073"/>
              <a:gd name="connsiteY3" fmla="*/ 146472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367073"/>
              <a:gd name="connsiteY0" fmla="*/ 0 h 390161"/>
              <a:gd name="connsiteX1" fmla="*/ 1230086 w 1367073"/>
              <a:gd name="connsiteY1" fmla="*/ 21771 h 390161"/>
              <a:gd name="connsiteX2" fmla="*/ 1367073 w 1367073"/>
              <a:gd name="connsiteY2" fmla="*/ 143886 h 390161"/>
              <a:gd name="connsiteX3" fmla="*/ 1023473 w 1367073"/>
              <a:gd name="connsiteY3" fmla="*/ 113276 h 390161"/>
              <a:gd name="connsiteX4" fmla="*/ 1091050 w 1367073"/>
              <a:gd name="connsiteY4" fmla="*/ 390161 h 390161"/>
              <a:gd name="connsiteX5" fmla="*/ 7869 w 1367073"/>
              <a:gd name="connsiteY5" fmla="*/ 385634 h 390161"/>
              <a:gd name="connsiteX6" fmla="*/ 0 w 1367073"/>
              <a:gd name="connsiteY6" fmla="*/ 0 h 390161"/>
              <a:gd name="connsiteX0" fmla="*/ 0 w 1230086"/>
              <a:gd name="connsiteY0" fmla="*/ 0 h 390161"/>
              <a:gd name="connsiteX1" fmla="*/ 1230086 w 1230086"/>
              <a:gd name="connsiteY1" fmla="*/ 21771 h 390161"/>
              <a:gd name="connsiteX2" fmla="*/ 457200 w 1230086"/>
              <a:gd name="connsiteY2" fmla="*/ 113708 h 390161"/>
              <a:gd name="connsiteX3" fmla="*/ 1023473 w 1230086"/>
              <a:gd name="connsiteY3" fmla="*/ 113276 h 390161"/>
              <a:gd name="connsiteX4" fmla="*/ 1091050 w 1230086"/>
              <a:gd name="connsiteY4" fmla="*/ 390161 h 390161"/>
              <a:gd name="connsiteX5" fmla="*/ 7869 w 1230086"/>
              <a:gd name="connsiteY5" fmla="*/ 385634 h 390161"/>
              <a:gd name="connsiteX6" fmla="*/ 0 w 1230086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23473 w 1091050"/>
              <a:gd name="connsiteY3" fmla="*/ 113276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57200 w 1091050"/>
              <a:gd name="connsiteY2" fmla="*/ 113708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2791 w 1091050"/>
              <a:gd name="connsiteY1" fmla="*/ 11209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7869 w 1091050"/>
              <a:gd name="connsiteY5" fmla="*/ 385634 h 390161"/>
              <a:gd name="connsiteX6" fmla="*/ 0 w 1091050"/>
              <a:gd name="connsiteY6" fmla="*/ 0 h 390161"/>
              <a:gd name="connsiteX0" fmla="*/ 0 w 1091050"/>
              <a:gd name="connsiteY0" fmla="*/ 0 h 390161"/>
              <a:gd name="connsiteX1" fmla="*/ 500410 w 1091050"/>
              <a:gd name="connsiteY1" fmla="*/ 1684 h 390161"/>
              <a:gd name="connsiteX2" fmla="*/ 466725 w 1091050"/>
              <a:gd name="connsiteY2" fmla="*/ 106564 h 390161"/>
              <a:gd name="connsiteX3" fmla="*/ 1030617 w 1091050"/>
              <a:gd name="connsiteY3" fmla="*/ 106132 h 390161"/>
              <a:gd name="connsiteX4" fmla="*/ 1091050 w 1091050"/>
              <a:gd name="connsiteY4" fmla="*/ 390161 h 390161"/>
              <a:gd name="connsiteX5" fmla="*/ 3106 w 1091050"/>
              <a:gd name="connsiteY5" fmla="*/ 388015 h 390161"/>
              <a:gd name="connsiteX6" fmla="*/ 0 w 1091050"/>
              <a:gd name="connsiteY6" fmla="*/ 0 h 390161"/>
              <a:gd name="connsiteX0" fmla="*/ 2692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2692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464654 w 1088979"/>
              <a:gd name="connsiteY2" fmla="*/ 104880 h 388477"/>
              <a:gd name="connsiteX3" fmla="*/ 1028546 w 1088979"/>
              <a:gd name="connsiteY3" fmla="*/ 104448 h 388477"/>
              <a:gd name="connsiteX4" fmla="*/ 1088979 w 1088979"/>
              <a:gd name="connsiteY4" fmla="*/ 388477 h 388477"/>
              <a:gd name="connsiteX5" fmla="*/ 1035 w 1088979"/>
              <a:gd name="connsiteY5" fmla="*/ 386331 h 388477"/>
              <a:gd name="connsiteX6" fmla="*/ 310 w 1088979"/>
              <a:gd name="connsiteY6" fmla="*/ 697 h 388477"/>
              <a:gd name="connsiteX0" fmla="*/ 310 w 1088979"/>
              <a:gd name="connsiteY0" fmla="*/ 697 h 388477"/>
              <a:gd name="connsiteX1" fmla="*/ 498339 w 1088979"/>
              <a:gd name="connsiteY1" fmla="*/ 0 h 388477"/>
              <a:gd name="connsiteX2" fmla="*/ 1028546 w 1088979"/>
              <a:gd name="connsiteY2" fmla="*/ 104448 h 388477"/>
              <a:gd name="connsiteX3" fmla="*/ 1088979 w 1088979"/>
              <a:gd name="connsiteY3" fmla="*/ 388477 h 388477"/>
              <a:gd name="connsiteX4" fmla="*/ 1035 w 1088979"/>
              <a:gd name="connsiteY4" fmla="*/ 386331 h 388477"/>
              <a:gd name="connsiteX5" fmla="*/ 310 w 1088979"/>
              <a:gd name="connsiteY5" fmla="*/ 697 h 388477"/>
              <a:gd name="connsiteX0" fmla="*/ 310 w 1088979"/>
              <a:gd name="connsiteY0" fmla="*/ 0 h 387780"/>
              <a:gd name="connsiteX1" fmla="*/ 1028546 w 1088979"/>
              <a:gd name="connsiteY1" fmla="*/ 103751 h 387780"/>
              <a:gd name="connsiteX2" fmla="*/ 1088979 w 1088979"/>
              <a:gd name="connsiteY2" fmla="*/ 387780 h 387780"/>
              <a:gd name="connsiteX3" fmla="*/ 1035 w 1088979"/>
              <a:gd name="connsiteY3" fmla="*/ 385634 h 387780"/>
              <a:gd name="connsiteX4" fmla="*/ 310 w 1088979"/>
              <a:gd name="connsiteY4" fmla="*/ 0 h 387780"/>
              <a:gd name="connsiteX0" fmla="*/ 49471 w 1088979"/>
              <a:gd name="connsiteY0" fmla="*/ 0 h 393431"/>
              <a:gd name="connsiteX1" fmla="*/ 1028546 w 1088979"/>
              <a:gd name="connsiteY1" fmla="*/ 109402 h 393431"/>
              <a:gd name="connsiteX2" fmla="*/ 1088979 w 1088979"/>
              <a:gd name="connsiteY2" fmla="*/ 393431 h 393431"/>
              <a:gd name="connsiteX3" fmla="*/ 1035 w 1088979"/>
              <a:gd name="connsiteY3" fmla="*/ 391285 h 393431"/>
              <a:gd name="connsiteX4" fmla="*/ 49471 w 1088979"/>
              <a:gd name="connsiteY4" fmla="*/ 0 h 393431"/>
              <a:gd name="connsiteX0" fmla="*/ 48436 w 1087944"/>
              <a:gd name="connsiteY0" fmla="*/ 0 h 393431"/>
              <a:gd name="connsiteX1" fmla="*/ 1027511 w 1087944"/>
              <a:gd name="connsiteY1" fmla="*/ 109402 h 393431"/>
              <a:gd name="connsiteX2" fmla="*/ 1087944 w 1087944"/>
              <a:gd name="connsiteY2" fmla="*/ 393431 h 393431"/>
              <a:gd name="connsiteX3" fmla="*/ 0 w 1087944"/>
              <a:gd name="connsiteY3" fmla="*/ 391285 h 393431"/>
              <a:gd name="connsiteX4" fmla="*/ 48436 w 1087944"/>
              <a:gd name="connsiteY4" fmla="*/ 0 h 393431"/>
              <a:gd name="connsiteX0" fmla="*/ 48436 w 4472120"/>
              <a:gd name="connsiteY0" fmla="*/ 0 h 391284"/>
              <a:gd name="connsiteX1" fmla="*/ 1027511 w 4472120"/>
              <a:gd name="connsiteY1" fmla="*/ 109402 h 391284"/>
              <a:gd name="connsiteX2" fmla="*/ 4472120 w 4472120"/>
              <a:gd name="connsiteY2" fmla="*/ 321302 h 391284"/>
              <a:gd name="connsiteX3" fmla="*/ 0 w 4472120"/>
              <a:gd name="connsiteY3" fmla="*/ 391285 h 391284"/>
              <a:gd name="connsiteX4" fmla="*/ 48436 w 4472120"/>
              <a:gd name="connsiteY4" fmla="*/ 0 h 391284"/>
              <a:gd name="connsiteX0" fmla="*/ 48436 w 4550640"/>
              <a:gd name="connsiteY0" fmla="*/ 0 h 391284"/>
              <a:gd name="connsiteX1" fmla="*/ 4550640 w 4550640"/>
              <a:gd name="connsiteY1" fmla="*/ 37273 h 391284"/>
              <a:gd name="connsiteX2" fmla="*/ 4472120 w 4550640"/>
              <a:gd name="connsiteY2" fmla="*/ 321302 h 391284"/>
              <a:gd name="connsiteX3" fmla="*/ 0 w 4550640"/>
              <a:gd name="connsiteY3" fmla="*/ 391285 h 391284"/>
              <a:gd name="connsiteX4" fmla="*/ 48436 w 4550640"/>
              <a:gd name="connsiteY4" fmla="*/ 0 h 391284"/>
              <a:gd name="connsiteX0" fmla="*/ 48436 w 4562546"/>
              <a:gd name="connsiteY0" fmla="*/ 0 h 391284"/>
              <a:gd name="connsiteX1" fmla="*/ 4562546 w 4562546"/>
              <a:gd name="connsiteY1" fmla="*/ 119386 h 391284"/>
              <a:gd name="connsiteX2" fmla="*/ 4472120 w 4562546"/>
              <a:gd name="connsiteY2" fmla="*/ 321302 h 391284"/>
              <a:gd name="connsiteX3" fmla="*/ 0 w 4562546"/>
              <a:gd name="connsiteY3" fmla="*/ 391285 h 391284"/>
              <a:gd name="connsiteX4" fmla="*/ 48436 w 4562546"/>
              <a:gd name="connsiteY4" fmla="*/ 0 h 391284"/>
              <a:gd name="connsiteX0" fmla="*/ 48436 w 4536352"/>
              <a:gd name="connsiteY0" fmla="*/ 0 h 391284"/>
              <a:gd name="connsiteX1" fmla="*/ 4536352 w 4536352"/>
              <a:gd name="connsiteY1" fmla="*/ 48223 h 391284"/>
              <a:gd name="connsiteX2" fmla="*/ 4472120 w 4536352"/>
              <a:gd name="connsiteY2" fmla="*/ 321302 h 391284"/>
              <a:gd name="connsiteX3" fmla="*/ 0 w 4536352"/>
              <a:gd name="connsiteY3" fmla="*/ 391285 h 391284"/>
              <a:gd name="connsiteX4" fmla="*/ 48436 w 4536352"/>
              <a:gd name="connsiteY4" fmla="*/ 0 h 391284"/>
              <a:gd name="connsiteX0" fmla="*/ 55580 w 4536352"/>
              <a:gd name="connsiteY0" fmla="*/ 0 h 363914"/>
              <a:gd name="connsiteX1" fmla="*/ 4536352 w 4536352"/>
              <a:gd name="connsiteY1" fmla="*/ 20853 h 363914"/>
              <a:gd name="connsiteX2" fmla="*/ 4472120 w 4536352"/>
              <a:gd name="connsiteY2" fmla="*/ 293932 h 363914"/>
              <a:gd name="connsiteX3" fmla="*/ 0 w 4536352"/>
              <a:gd name="connsiteY3" fmla="*/ 363915 h 363914"/>
              <a:gd name="connsiteX4" fmla="*/ 55580 w 4536352"/>
              <a:gd name="connsiteY4" fmla="*/ 0 h 363914"/>
              <a:gd name="connsiteX0" fmla="*/ 131780 w 4536352"/>
              <a:gd name="connsiteY0" fmla="*/ 154319 h 343061"/>
              <a:gd name="connsiteX1" fmla="*/ 4536352 w 4536352"/>
              <a:gd name="connsiteY1" fmla="*/ 0 h 343061"/>
              <a:gd name="connsiteX2" fmla="*/ 4472120 w 4536352"/>
              <a:gd name="connsiteY2" fmla="*/ 273079 h 343061"/>
              <a:gd name="connsiteX3" fmla="*/ 0 w 4536352"/>
              <a:gd name="connsiteY3" fmla="*/ 343062 h 343061"/>
              <a:gd name="connsiteX4" fmla="*/ 131780 w 4536352"/>
              <a:gd name="connsiteY4" fmla="*/ 154319 h 343061"/>
              <a:gd name="connsiteX0" fmla="*/ 48436 w 4536352"/>
              <a:gd name="connsiteY0" fmla="*/ 0 h 369387"/>
              <a:gd name="connsiteX1" fmla="*/ 4536352 w 4536352"/>
              <a:gd name="connsiteY1" fmla="*/ 26326 h 369387"/>
              <a:gd name="connsiteX2" fmla="*/ 4472120 w 4536352"/>
              <a:gd name="connsiteY2" fmla="*/ 299405 h 369387"/>
              <a:gd name="connsiteX3" fmla="*/ 0 w 4536352"/>
              <a:gd name="connsiteY3" fmla="*/ 369388 h 369387"/>
              <a:gd name="connsiteX4" fmla="*/ 48436 w 4536352"/>
              <a:gd name="connsiteY4" fmla="*/ 0 h 369387"/>
              <a:gd name="connsiteX0" fmla="*/ 142941 w 4630857"/>
              <a:gd name="connsiteY0" fmla="*/ 0 h 353997"/>
              <a:gd name="connsiteX1" fmla="*/ 4630857 w 4630857"/>
              <a:gd name="connsiteY1" fmla="*/ 26326 h 353997"/>
              <a:gd name="connsiteX2" fmla="*/ 4566625 w 4630857"/>
              <a:gd name="connsiteY2" fmla="*/ 299405 h 353997"/>
              <a:gd name="connsiteX3" fmla="*/ 0 w 4630857"/>
              <a:gd name="connsiteY3" fmla="*/ 353997 h 353997"/>
              <a:gd name="connsiteX4" fmla="*/ 142941 w 4630857"/>
              <a:gd name="connsiteY4" fmla="*/ 0 h 353997"/>
              <a:gd name="connsiteX0" fmla="*/ 379208 w 4630857"/>
              <a:gd name="connsiteY0" fmla="*/ 4456 h 327671"/>
              <a:gd name="connsiteX1" fmla="*/ 4630857 w 4630857"/>
              <a:gd name="connsiteY1" fmla="*/ 0 h 327671"/>
              <a:gd name="connsiteX2" fmla="*/ 4566625 w 4630857"/>
              <a:gd name="connsiteY2" fmla="*/ 273079 h 327671"/>
              <a:gd name="connsiteX3" fmla="*/ 0 w 4630857"/>
              <a:gd name="connsiteY3" fmla="*/ 327671 h 327671"/>
              <a:gd name="connsiteX4" fmla="*/ 379208 w 4630857"/>
              <a:gd name="connsiteY4" fmla="*/ 4456 h 327671"/>
              <a:gd name="connsiteX0" fmla="*/ 379208 w 4670581"/>
              <a:gd name="connsiteY0" fmla="*/ 4456 h 327671"/>
              <a:gd name="connsiteX1" fmla="*/ 4630857 w 4670581"/>
              <a:gd name="connsiteY1" fmla="*/ 0 h 327671"/>
              <a:gd name="connsiteX2" fmla="*/ 4670581 w 4670581"/>
              <a:gd name="connsiteY2" fmla="*/ 315405 h 327671"/>
              <a:gd name="connsiteX3" fmla="*/ 0 w 4670581"/>
              <a:gd name="connsiteY3" fmla="*/ 327671 h 327671"/>
              <a:gd name="connsiteX4" fmla="*/ 379208 w 4670581"/>
              <a:gd name="connsiteY4" fmla="*/ 4456 h 327671"/>
              <a:gd name="connsiteX0" fmla="*/ 379208 w 4670581"/>
              <a:gd name="connsiteY0" fmla="*/ -1 h 323214"/>
              <a:gd name="connsiteX1" fmla="*/ 4545802 w 4670581"/>
              <a:gd name="connsiteY1" fmla="*/ 53258 h 323214"/>
              <a:gd name="connsiteX2" fmla="*/ 4670581 w 4670581"/>
              <a:gd name="connsiteY2" fmla="*/ 310948 h 323214"/>
              <a:gd name="connsiteX3" fmla="*/ 0 w 4670581"/>
              <a:gd name="connsiteY3" fmla="*/ 323214 h 323214"/>
              <a:gd name="connsiteX4" fmla="*/ 379208 w 4670581"/>
              <a:gd name="connsiteY4" fmla="*/ -1 h 323214"/>
              <a:gd name="connsiteX0" fmla="*/ 0 w 4745669"/>
              <a:gd name="connsiteY0" fmla="*/ 4456 h 269955"/>
              <a:gd name="connsiteX1" fmla="*/ 4620890 w 4745669"/>
              <a:gd name="connsiteY1" fmla="*/ -1 h 269955"/>
              <a:gd name="connsiteX2" fmla="*/ 4745669 w 4745669"/>
              <a:gd name="connsiteY2" fmla="*/ 257689 h 269955"/>
              <a:gd name="connsiteX3" fmla="*/ 75088 w 4745669"/>
              <a:gd name="connsiteY3" fmla="*/ 269955 h 269955"/>
              <a:gd name="connsiteX4" fmla="*/ 0 w 4745669"/>
              <a:gd name="connsiteY4" fmla="*/ 4456 h 269955"/>
              <a:gd name="connsiteX0" fmla="*/ 0 w 4745669"/>
              <a:gd name="connsiteY0" fmla="*/ 4458 h 273804"/>
              <a:gd name="connsiteX1" fmla="*/ 4620890 w 4745669"/>
              <a:gd name="connsiteY1" fmla="*/ 1 h 273804"/>
              <a:gd name="connsiteX2" fmla="*/ 4745669 w 4745669"/>
              <a:gd name="connsiteY2" fmla="*/ 257691 h 273804"/>
              <a:gd name="connsiteX3" fmla="*/ 90402 w 4745669"/>
              <a:gd name="connsiteY3" fmla="*/ 273804 h 273804"/>
              <a:gd name="connsiteX4" fmla="*/ 0 w 4745669"/>
              <a:gd name="connsiteY4" fmla="*/ 4458 h 273804"/>
              <a:gd name="connsiteX0" fmla="*/ 0 w 4715043"/>
              <a:gd name="connsiteY0" fmla="*/ 4456 h 273802"/>
              <a:gd name="connsiteX1" fmla="*/ 4620890 w 4715043"/>
              <a:gd name="connsiteY1" fmla="*/ -1 h 273802"/>
              <a:gd name="connsiteX2" fmla="*/ 4715043 w 4715043"/>
              <a:gd name="connsiteY2" fmla="*/ 242298 h 273802"/>
              <a:gd name="connsiteX3" fmla="*/ 90402 w 4715043"/>
              <a:gd name="connsiteY3" fmla="*/ 273802 h 273802"/>
              <a:gd name="connsiteX4" fmla="*/ 0 w 4715043"/>
              <a:gd name="connsiteY4" fmla="*/ 4456 h 273802"/>
              <a:gd name="connsiteX0" fmla="*/ 0 w 5289574"/>
              <a:gd name="connsiteY0" fmla="*/ -1 h 269345"/>
              <a:gd name="connsiteX1" fmla="*/ 5289574 w 5289574"/>
              <a:gd name="connsiteY1" fmla="*/ 22476 h 269345"/>
              <a:gd name="connsiteX2" fmla="*/ 4715043 w 5289574"/>
              <a:gd name="connsiteY2" fmla="*/ 237841 h 269345"/>
              <a:gd name="connsiteX3" fmla="*/ 90402 w 5289574"/>
              <a:gd name="connsiteY3" fmla="*/ 269345 h 269345"/>
              <a:gd name="connsiteX4" fmla="*/ 0 w 5289574"/>
              <a:gd name="connsiteY4" fmla="*/ -1 h 269345"/>
              <a:gd name="connsiteX0" fmla="*/ 0 w 7532923"/>
              <a:gd name="connsiteY0" fmla="*/ 1 h 269347"/>
              <a:gd name="connsiteX1" fmla="*/ 7532923 w 7532923"/>
              <a:gd name="connsiteY1" fmla="*/ 3240 h 269347"/>
              <a:gd name="connsiteX2" fmla="*/ 4715043 w 7532923"/>
              <a:gd name="connsiteY2" fmla="*/ 237843 h 269347"/>
              <a:gd name="connsiteX3" fmla="*/ 90402 w 7532923"/>
              <a:gd name="connsiteY3" fmla="*/ 269347 h 269347"/>
              <a:gd name="connsiteX4" fmla="*/ 0 w 7532923"/>
              <a:gd name="connsiteY4" fmla="*/ 1 h 269347"/>
              <a:gd name="connsiteX0" fmla="*/ 4254606 w 7442522"/>
              <a:gd name="connsiteY0" fmla="*/ 0 h 273193"/>
              <a:gd name="connsiteX1" fmla="*/ 7442522 w 7442522"/>
              <a:gd name="connsiteY1" fmla="*/ 7086 h 273193"/>
              <a:gd name="connsiteX2" fmla="*/ 4624642 w 7442522"/>
              <a:gd name="connsiteY2" fmla="*/ 241689 h 273193"/>
              <a:gd name="connsiteX3" fmla="*/ 1 w 7442522"/>
              <a:gd name="connsiteY3" fmla="*/ 273193 h 273193"/>
              <a:gd name="connsiteX4" fmla="*/ 4254606 w 7442522"/>
              <a:gd name="connsiteY4" fmla="*/ 0 h 273193"/>
              <a:gd name="connsiteX0" fmla="*/ 2696066 w 5883982"/>
              <a:gd name="connsiteY0" fmla="*/ 0 h 241689"/>
              <a:gd name="connsiteX1" fmla="*/ 5883982 w 5883982"/>
              <a:gd name="connsiteY1" fmla="*/ 7086 h 241689"/>
              <a:gd name="connsiteX2" fmla="*/ 3066102 w 5883982"/>
              <a:gd name="connsiteY2" fmla="*/ 241689 h 241689"/>
              <a:gd name="connsiteX3" fmla="*/ 0 w 5883982"/>
              <a:gd name="connsiteY3" fmla="*/ 238564 h 241689"/>
              <a:gd name="connsiteX4" fmla="*/ 2696066 w 5883982"/>
              <a:gd name="connsiteY4" fmla="*/ 0 h 241689"/>
              <a:gd name="connsiteX0" fmla="*/ 783321 w 5883982"/>
              <a:gd name="connsiteY0" fmla="*/ 0 h 238076"/>
              <a:gd name="connsiteX1" fmla="*/ 5883982 w 5883982"/>
              <a:gd name="connsiteY1" fmla="*/ 3473 h 238076"/>
              <a:gd name="connsiteX2" fmla="*/ 3066102 w 5883982"/>
              <a:gd name="connsiteY2" fmla="*/ 238076 h 238076"/>
              <a:gd name="connsiteX3" fmla="*/ 0 w 5883982"/>
              <a:gd name="connsiteY3" fmla="*/ 234951 h 238076"/>
              <a:gd name="connsiteX4" fmla="*/ 783321 w 5883982"/>
              <a:gd name="connsiteY4" fmla="*/ 0 h 238076"/>
              <a:gd name="connsiteX0" fmla="*/ 736088 w 5836749"/>
              <a:gd name="connsiteY0" fmla="*/ 0 h 238076"/>
              <a:gd name="connsiteX1" fmla="*/ 5836749 w 5836749"/>
              <a:gd name="connsiteY1" fmla="*/ 3473 h 238076"/>
              <a:gd name="connsiteX2" fmla="*/ 3018869 w 5836749"/>
              <a:gd name="connsiteY2" fmla="*/ 238076 h 238076"/>
              <a:gd name="connsiteX3" fmla="*/ 0 w 5836749"/>
              <a:gd name="connsiteY3" fmla="*/ 234951 h 238076"/>
              <a:gd name="connsiteX4" fmla="*/ 736088 w 5836749"/>
              <a:gd name="connsiteY4" fmla="*/ 0 h 238076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9725290 w 9725290"/>
              <a:gd name="connsiteY2" fmla="*/ 234464 h 234951"/>
              <a:gd name="connsiteX3" fmla="*/ 0 w 9725290"/>
              <a:gd name="connsiteY3" fmla="*/ 234951 h 234951"/>
              <a:gd name="connsiteX4" fmla="*/ 736088 w 9725290"/>
              <a:gd name="connsiteY4" fmla="*/ 0 h 234951"/>
              <a:gd name="connsiteX0" fmla="*/ 736088 w 9725290"/>
              <a:gd name="connsiteY0" fmla="*/ 0 h 234951"/>
              <a:gd name="connsiteX1" fmla="*/ 5836749 w 9725290"/>
              <a:gd name="connsiteY1" fmla="*/ 3473 h 234951"/>
              <a:gd name="connsiteX2" fmla="*/ 7111899 w 9725290"/>
              <a:gd name="connsiteY2" fmla="*/ 75858 h 234951"/>
              <a:gd name="connsiteX3" fmla="*/ 9725290 w 9725290"/>
              <a:gd name="connsiteY3" fmla="*/ 234464 h 234951"/>
              <a:gd name="connsiteX4" fmla="*/ 0 w 9725290"/>
              <a:gd name="connsiteY4" fmla="*/ 234951 h 234951"/>
              <a:gd name="connsiteX5" fmla="*/ 736088 w 9725290"/>
              <a:gd name="connsiteY5" fmla="*/ 0 h 234951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709463 w 9725290"/>
              <a:gd name="connsiteY2" fmla="*/ 0 h 368609"/>
              <a:gd name="connsiteX3" fmla="*/ 9725290 w 9725290"/>
              <a:gd name="connsiteY3" fmla="*/ 368122 h 368609"/>
              <a:gd name="connsiteX4" fmla="*/ 0 w 9725290"/>
              <a:gd name="connsiteY4" fmla="*/ 368609 h 368609"/>
              <a:gd name="connsiteX5" fmla="*/ 736088 w 9725290"/>
              <a:gd name="connsiteY5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7843941 w 9725290"/>
              <a:gd name="connsiteY2" fmla="*/ 63216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836749 w 9725290"/>
              <a:gd name="connsiteY1" fmla="*/ 137131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  <a:gd name="connsiteX0" fmla="*/ 736088 w 9725290"/>
              <a:gd name="connsiteY0" fmla="*/ 133658 h 368609"/>
              <a:gd name="connsiteX1" fmla="*/ 5718680 w 9725290"/>
              <a:gd name="connsiteY1" fmla="*/ 135325 h 368609"/>
              <a:gd name="connsiteX2" fmla="*/ 9071878 w 9725290"/>
              <a:gd name="connsiteY2" fmla="*/ 1807 h 368609"/>
              <a:gd name="connsiteX3" fmla="*/ 9709463 w 9725290"/>
              <a:gd name="connsiteY3" fmla="*/ 0 h 368609"/>
              <a:gd name="connsiteX4" fmla="*/ 9725290 w 9725290"/>
              <a:gd name="connsiteY4" fmla="*/ 368122 h 368609"/>
              <a:gd name="connsiteX5" fmla="*/ 0 w 9725290"/>
              <a:gd name="connsiteY5" fmla="*/ 368609 h 368609"/>
              <a:gd name="connsiteX6" fmla="*/ 736088 w 9725290"/>
              <a:gd name="connsiteY6" fmla="*/ 133658 h 36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25290" h="368609">
                <a:moveTo>
                  <a:pt x="736088" y="133658"/>
                </a:moveTo>
                <a:lnTo>
                  <a:pt x="5718680" y="135325"/>
                </a:lnTo>
                <a:lnTo>
                  <a:pt x="9071878" y="1807"/>
                </a:lnTo>
                <a:lnTo>
                  <a:pt x="9709463" y="0"/>
                </a:lnTo>
                <a:lnTo>
                  <a:pt x="9725290" y="368122"/>
                </a:lnTo>
                <a:lnTo>
                  <a:pt x="0" y="368609"/>
                </a:lnTo>
                <a:lnTo>
                  <a:pt x="736088" y="13365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73152" y="6583680"/>
            <a:ext cx="213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1BAAD4D-0FB1-4FEA-952B-AC9F498C781D}" type="datetimeFigureOut">
              <a:rPr lang="ko-KR" altLang="en-US" smtClean="0"/>
              <a:t>2025-10-15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670048" y="6583680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8302752" y="6583680"/>
            <a:ext cx="457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0278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tx2"/>
        </a:buClr>
        <a:buSzPct val="90000"/>
        <a:buFont typeface="Wingdings 3" pitchFamily="18" charset="2"/>
        <a:buChar char="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656" y="2173986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ko-KR" altLang="en-US" sz="6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226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882754" y="2408141"/>
            <a:ext cx="7920000" cy="3817455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dirty="0">
                <a:solidFill>
                  <a:schemeClr val="tx1"/>
                </a:solidFill>
                <a:latin typeface="+mj-ea"/>
                <a:ea typeface="+mj-ea"/>
              </a:rPr>
              <a:t>어떤 데이터와 그 데이터에 접근할 수 있는 코드를 포함하는 객체를 중심으로 프로그램 코드를 설계</a:t>
            </a:r>
            <a:r>
              <a:rPr lang="en-US" altLang="ko-KR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ko-KR" altLang="en-US" sz="3200" dirty="0">
                <a:solidFill>
                  <a:schemeClr val="tx1"/>
                </a:solidFill>
                <a:latin typeface="+mj-ea"/>
                <a:ea typeface="+mj-ea"/>
              </a:rPr>
              <a:t> 작성하는 방법</a:t>
            </a:r>
            <a:endParaRPr lang="en-US" altLang="ko-KR" sz="320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dirty="0">
                <a:solidFill>
                  <a:schemeClr val="tx1"/>
                </a:solidFill>
                <a:latin typeface="+mj-ea"/>
                <a:ea typeface="+mj-ea"/>
              </a:rPr>
              <a:t>객체들 사이의 상호 작용과 변화를 중심으로 프로그램 설계와 작성</a:t>
            </a:r>
            <a:endParaRPr lang="en-US" altLang="ko-KR" sz="32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en-US" altLang="ko-KR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C++, C#, Java, JavaScript, Python, R </a:t>
            </a: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등 최신 프로그래밍 언어에서 대부분 지원</a:t>
            </a:r>
            <a:endParaRPr lang="en-US" altLang="ko-KR" sz="32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0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절차적 프로그래밍과 객체지향 프로그래밍 </a:t>
              </a:r>
              <a:endParaRPr lang="en-US" altLang="ko-KR" sz="30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61049" y="220279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개념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49364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AE840F6C-267D-1D6D-881B-9C09ED79A69A}"/>
              </a:ext>
            </a:extLst>
          </p:cNvPr>
          <p:cNvSpPr/>
          <p:nvPr/>
        </p:nvSpPr>
        <p:spPr>
          <a:xfrm>
            <a:off x="629401" y="1691473"/>
            <a:ext cx="7920000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(2)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객체 지향 프로그래밍</a:t>
            </a:r>
            <a:endParaRPr lang="en-US" altLang="ko-KR" sz="32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7FD6E76-FB3C-AB9C-D832-ECFAD2E2C7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110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15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0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절차적 프로그래밍과 객체지향 프로그래밍 </a:t>
              </a:r>
              <a:endParaRPr lang="en-US" altLang="ko-KR" sz="30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78467" y="245680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개념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40655" y="176184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A1C82D9-2AA8-4BAD-B6DA-0C14FB781C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0081" y="1618984"/>
            <a:ext cx="5468113" cy="4029637"/>
          </a:xfrm>
          <a:prstGeom prst="rect">
            <a:avLst/>
          </a:prstGeom>
        </p:spPr>
      </p:pic>
      <p:sp>
        <p:nvSpPr>
          <p:cNvPr id="9" name="텍스트 개체 틀 1">
            <a:extLst>
              <a:ext uri="{FF2B5EF4-FFF2-40B4-BE49-F238E27FC236}">
                <a16:creationId xmlns:a16="http://schemas.microsoft.com/office/drawing/2014/main" id="{9AD1E3F8-BF1F-2E1D-94F1-8A543F2E93F1}"/>
              </a:ext>
            </a:extLst>
          </p:cNvPr>
          <p:cNvSpPr txBox="1">
            <a:spLocks/>
          </p:cNvSpPr>
          <p:nvPr/>
        </p:nvSpPr>
        <p:spPr bwMode="auto">
          <a:xfrm>
            <a:off x="1870081" y="5893672"/>
            <a:ext cx="46858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500" b="1" i="0" u="none" strike="noStrike" baseline="0" dirty="0">
                <a:latin typeface="YDVYGO33"/>
              </a:rPr>
              <a:t>절차적 프로그래밍과 객체 지향 프로그래밍의 비교</a:t>
            </a:r>
            <a:endParaRPr kumimoji="0" lang="ko-KR" altLang="en-US" sz="1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52B2F8-2A24-66A0-39A9-ECB501EB8739}"/>
              </a:ext>
            </a:extLst>
          </p:cNvPr>
          <p:cNvSpPr txBox="1"/>
          <p:nvPr/>
        </p:nvSpPr>
        <p:spPr>
          <a:xfrm>
            <a:off x="1087176" y="1685365"/>
            <a:ext cx="6883806" cy="4168543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E257063-DC29-A6ED-7ADD-8D1648CFBE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693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0" y="2108949"/>
            <a:ext cx="9144000" cy="47351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BC98E1B-5FE1-C6AF-2E58-C1FA52494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39912"/>
            <a:ext cx="1736541" cy="190370"/>
          </a:xfrm>
          <a:prstGeom prst="rect">
            <a:avLst/>
          </a:prstGeom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E5D15A96-29E0-103C-C3A3-DB396B3046BB}"/>
              </a:ext>
            </a:extLst>
          </p:cNvPr>
          <p:cNvSpPr txBox="1"/>
          <p:nvPr/>
        </p:nvSpPr>
        <p:spPr>
          <a:xfrm>
            <a:off x="977154" y="2695045"/>
            <a:ext cx="6678705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단원이 끝났습니다</a:t>
            </a:r>
            <a:r>
              <a:rPr lang="en-US" altLang="ko-KR" sz="6000" b="1" dirty="0">
                <a:gradFill flip="none" rotWithShape="1">
                  <a:gsLst>
                    <a:gs pos="0">
                      <a:srgbClr val="0494E1"/>
                    </a:gs>
                    <a:gs pos="50000">
                      <a:srgbClr val="74C8F5"/>
                    </a:gs>
                    <a:gs pos="100000">
                      <a:srgbClr val="A7DDF8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6000" b="1" dirty="0">
              <a:gradFill flip="none" rotWithShape="1">
                <a:gsLst>
                  <a:gs pos="0">
                    <a:srgbClr val="0494E1"/>
                  </a:gs>
                  <a:gs pos="50000">
                    <a:srgbClr val="74C8F5"/>
                  </a:gs>
                  <a:gs pos="100000">
                    <a:srgbClr val="A7DDF8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BB5203C-C6C9-3CE5-9720-B542E9449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391" y="2615182"/>
            <a:ext cx="923546" cy="1627635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2685DF9-7D56-2617-E09A-C6629EC82D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991CB25-6F1C-1377-4C06-DF8C0B2011E3}"/>
              </a:ext>
            </a:extLst>
          </p:cNvPr>
          <p:cNvSpPr txBox="1"/>
          <p:nvPr/>
        </p:nvSpPr>
        <p:spPr>
          <a:xfrm>
            <a:off x="181240" y="121061"/>
            <a:ext cx="8777023" cy="7923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97640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289" y="1033345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en-US" altLang="ko-KR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I. </a:t>
            </a:r>
            <a:r>
              <a:rPr lang="ko-KR" altLang="en-US" sz="6000" b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프로그래밍의 개요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E511D2E1-6D71-4A51-F41B-24A315A36D7C}"/>
              </a:ext>
            </a:extLst>
          </p:cNvPr>
          <p:cNvGrpSpPr/>
          <p:nvPr/>
        </p:nvGrpSpPr>
        <p:grpSpPr>
          <a:xfrm>
            <a:off x="935174" y="3142129"/>
            <a:ext cx="7273651" cy="756759"/>
            <a:chOff x="1006745" y="1188028"/>
            <a:chExt cx="9698200" cy="1009012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CD4BF4A2-E564-6C8C-1792-2341BFE4AEA0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8" name="사각형: 둥근 모서리 7">
                <a:extLst>
                  <a:ext uri="{FF2B5EF4-FFF2-40B4-BE49-F238E27FC236}">
                    <a16:creationId xmlns:a16="http://schemas.microsoft.com/office/drawing/2014/main" id="{F4952574-3E1F-55FF-B29E-F9994A1052BF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9" name="타원 8">
                <a:extLst>
                  <a:ext uri="{FF2B5EF4-FFF2-40B4-BE49-F238E27FC236}">
                    <a16:creationId xmlns:a16="http://schemas.microsoft.com/office/drawing/2014/main" id="{099FE57A-56EC-2970-01C7-59F2DF2FB60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B74F8BB-3FA2-17CE-F745-B0F0DE39F5EF}"/>
                </a:ext>
              </a:extLst>
            </p:cNvPr>
            <p:cNvSpPr txBox="1"/>
            <p:nvPr/>
          </p:nvSpPr>
          <p:spPr>
            <a:xfrm>
              <a:off x="1006745" y="1188028"/>
              <a:ext cx="1005551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6919626-F237-B710-E66C-B63FCDA80770}"/>
                </a:ext>
              </a:extLst>
            </p:cNvPr>
            <p:cNvSpPr txBox="1"/>
            <p:nvPr/>
          </p:nvSpPr>
          <p:spPr>
            <a:xfrm>
              <a:off x="2204629" y="1401879"/>
              <a:ext cx="412883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kern="700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프로그래밍 언어</a:t>
              </a:r>
            </a:p>
          </p:txBody>
        </p:sp>
      </p:grpSp>
      <p:pic>
        <p:nvPicPr>
          <p:cNvPr id="10" name="그림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3674527-CD83-28B5-B1E8-BC9FF8C926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679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9C236AC-8C13-C25D-13A9-6FF7FC3A2BC7}"/>
              </a:ext>
            </a:extLst>
          </p:cNvPr>
          <p:cNvGrpSpPr/>
          <p:nvPr/>
        </p:nvGrpSpPr>
        <p:grpSpPr>
          <a:xfrm>
            <a:off x="929430" y="2121581"/>
            <a:ext cx="7248251" cy="754162"/>
            <a:chOff x="1040611" y="1191491"/>
            <a:chExt cx="9664334" cy="1005549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F8692EE-7047-A248-C798-275A64EC146A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8" name="사각형: 둥근 모서리 37">
                <a:extLst>
                  <a:ext uri="{FF2B5EF4-FFF2-40B4-BE49-F238E27FC236}">
                    <a16:creationId xmlns:a16="http://schemas.microsoft.com/office/drawing/2014/main" id="{32A4CDFF-B20C-92CC-2952-90C07ABF026E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5541BC65-4ACE-2DF6-B85C-D94EBA57DC7B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6318584-F69B-B212-A1F4-B0CCCBDD8734}"/>
                </a:ext>
              </a:extLst>
            </p:cNvPr>
            <p:cNvSpPr txBox="1"/>
            <p:nvPr/>
          </p:nvSpPr>
          <p:spPr>
            <a:xfrm>
              <a:off x="1040611" y="1238827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1055C2C-B055-09AB-79FA-1937E2CC2166}"/>
                </a:ext>
              </a:extLst>
            </p:cNvPr>
            <p:cNvSpPr txBox="1"/>
            <p:nvPr/>
          </p:nvSpPr>
          <p:spPr>
            <a:xfrm>
              <a:off x="2204630" y="1401879"/>
              <a:ext cx="412883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000" b="1" kern="700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프로그래밍 언어</a:t>
              </a: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010FA4C5-F2A3-05F1-0BDB-BE27632B6879}"/>
              </a:ext>
            </a:extLst>
          </p:cNvPr>
          <p:cNvGrpSpPr/>
          <p:nvPr/>
        </p:nvGrpSpPr>
        <p:grpSpPr>
          <a:xfrm>
            <a:off x="904031" y="3172266"/>
            <a:ext cx="6778562" cy="618786"/>
            <a:chOff x="971577" y="1172495"/>
            <a:chExt cx="9733368" cy="1040320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80DD3362-FAEE-1452-07F0-88FE16CEB36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21324"/>
              <a:chOff x="1128051" y="1191491"/>
              <a:chExt cx="9576894" cy="1021324"/>
            </a:xfrm>
          </p:grpSpPr>
          <p:sp>
            <p:nvSpPr>
              <p:cNvPr id="53" name="사각형: 둥근 모서리 52">
                <a:extLst>
                  <a:ext uri="{FF2B5EF4-FFF2-40B4-BE49-F238E27FC236}">
                    <a16:creationId xmlns:a16="http://schemas.microsoft.com/office/drawing/2014/main" id="{5F37DE3D-CC91-36F4-E23F-7D3A059DC7F3}"/>
                  </a:ext>
                </a:extLst>
              </p:cNvPr>
              <p:cNvSpPr/>
              <p:nvPr/>
            </p:nvSpPr>
            <p:spPr>
              <a:xfrm>
                <a:off x="1128051" y="1255547"/>
                <a:ext cx="9576894" cy="95726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70334124-6339-F419-50BF-C9D84A2977B5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5EF105-BFE0-6E68-06EE-7AE4D5B1ADD8}"/>
                </a:ext>
              </a:extLst>
            </p:cNvPr>
            <p:cNvSpPr txBox="1"/>
            <p:nvPr/>
          </p:nvSpPr>
          <p:spPr>
            <a:xfrm>
              <a:off x="971577" y="1172495"/>
              <a:ext cx="1233051" cy="9572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1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1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02</a:t>
              </a:r>
              <a:endParaRPr lang="ko-KR" altLang="en-US" sz="31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6625024-4A9E-BF2D-1011-05B9912938D7}"/>
                </a:ext>
              </a:extLst>
            </p:cNvPr>
            <p:cNvSpPr txBox="1"/>
            <p:nvPr/>
          </p:nvSpPr>
          <p:spPr>
            <a:xfrm>
              <a:off x="2204628" y="1401880"/>
              <a:ext cx="6722619" cy="7761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프로그래밍의 절차와 알고리즘</a:t>
              </a: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BEFAF963-C787-ED10-25FF-2BF4357654AA}"/>
              </a:ext>
            </a:extLst>
          </p:cNvPr>
          <p:cNvGrpSpPr/>
          <p:nvPr/>
        </p:nvGrpSpPr>
        <p:grpSpPr>
          <a:xfrm>
            <a:off x="929431" y="3983166"/>
            <a:ext cx="6754070" cy="600164"/>
            <a:chOff x="1006745" y="1188027"/>
            <a:chExt cx="9698200" cy="1009013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F9CC9C33-C9ED-4714-9C4D-A79606A690B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4C01DD7E-0F18-824B-6EF9-35F41711AE3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C1188093-2E3F-33B8-CFCB-592A3857A6E6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5011C13-B466-A049-D868-FF8355231928}"/>
                </a:ext>
              </a:extLst>
            </p:cNvPr>
            <p:cNvSpPr txBox="1"/>
            <p:nvPr/>
          </p:nvSpPr>
          <p:spPr>
            <a:xfrm>
              <a:off x="1006745" y="1188027"/>
              <a:ext cx="1147607" cy="8796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8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28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8C7A53B-91B5-77AD-2E70-3643ED8D6C20}"/>
                </a:ext>
              </a:extLst>
            </p:cNvPr>
            <p:cNvSpPr txBox="1"/>
            <p:nvPr/>
          </p:nvSpPr>
          <p:spPr>
            <a:xfrm>
              <a:off x="2204628" y="1401879"/>
              <a:ext cx="4714526" cy="7761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프로그램 개발 환경</a:t>
              </a:r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pic>
        <p:nvPicPr>
          <p:cNvPr id="2" name="그림 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20FF0D4-5860-EC5B-1C4A-8F4899C3BA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214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109BC6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BEFAF963-C787-ED10-25FF-2BF4357654AA}"/>
              </a:ext>
            </a:extLst>
          </p:cNvPr>
          <p:cNvGrpSpPr/>
          <p:nvPr/>
        </p:nvGrpSpPr>
        <p:grpSpPr>
          <a:xfrm>
            <a:off x="919067" y="3777387"/>
            <a:ext cx="7238815" cy="754162"/>
            <a:chOff x="1053193" y="1191491"/>
            <a:chExt cx="9651752" cy="1005549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F9CC9C33-C9ED-4714-9C4D-A79606A690B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4C01DD7E-0F18-824B-6EF9-35F41711AE3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C1188093-2E3F-33B8-CFCB-592A3857A6E6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5011C13-B466-A049-D868-FF8355231928}"/>
                </a:ext>
              </a:extLst>
            </p:cNvPr>
            <p:cNvSpPr txBox="1"/>
            <p:nvPr/>
          </p:nvSpPr>
          <p:spPr>
            <a:xfrm>
              <a:off x="1053193" y="1258144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8C7A53B-91B5-77AD-2E70-3643ED8D6C20}"/>
                </a:ext>
              </a:extLst>
            </p:cNvPr>
            <p:cNvSpPr txBox="1"/>
            <p:nvPr/>
          </p:nvSpPr>
          <p:spPr>
            <a:xfrm>
              <a:off x="2267150" y="1401879"/>
              <a:ext cx="660309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프로그래밍 언어의 개념</a:t>
              </a:r>
            </a:p>
          </p:txBody>
        </p:sp>
      </p:grpSp>
      <p:pic>
        <p:nvPicPr>
          <p:cNvPr id="61" name="그림 60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65732621-51BC-6558-E71C-2CF8487CC5A6}"/>
              </a:ext>
            </a:extLst>
          </p:cNvPr>
          <p:cNvGrpSpPr/>
          <p:nvPr/>
        </p:nvGrpSpPr>
        <p:grpSpPr>
          <a:xfrm>
            <a:off x="884231" y="2349252"/>
            <a:ext cx="7273651" cy="754162"/>
            <a:chOff x="1006745" y="1191491"/>
            <a:chExt cx="9698200" cy="1005549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2E5F1B77-663D-6585-B27B-F4934C8D805C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6" name="사각형: 둥근 모서리 5">
                <a:extLst>
                  <a:ext uri="{FF2B5EF4-FFF2-40B4-BE49-F238E27FC236}">
                    <a16:creationId xmlns:a16="http://schemas.microsoft.com/office/drawing/2014/main" id="{D1A83E5D-62A1-DE5A-4D38-1204648AEBB6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071F5CF3-6820-1479-2E9A-6F3A02ABFEB4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5054D00-4674-45E3-6012-DE4E98AD49B8}"/>
                </a:ext>
              </a:extLst>
            </p:cNvPr>
            <p:cNvSpPr txBox="1"/>
            <p:nvPr/>
          </p:nvSpPr>
          <p:spPr>
            <a:xfrm>
              <a:off x="1006745" y="1246014"/>
              <a:ext cx="237433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6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Think</a:t>
              </a:r>
              <a:endParaRPr lang="ko-KR" altLang="en-US" sz="36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B15735E-F7B0-8268-D143-69CC1E594D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id="{5FBD716E-8CF4-F8C3-2890-8B19FA4D8C7C}"/>
              </a:ext>
            </a:extLst>
          </p:cNvPr>
          <p:cNvGrpSpPr/>
          <p:nvPr/>
        </p:nvGrpSpPr>
        <p:grpSpPr>
          <a:xfrm>
            <a:off x="986118" y="4741152"/>
            <a:ext cx="6421341" cy="649816"/>
            <a:chOff x="1128051" y="1191491"/>
            <a:chExt cx="9576894" cy="1005549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443803DE-8E88-CA1B-7441-0E5E1140E569}"/>
                </a:ext>
              </a:extLst>
            </p:cNvPr>
            <p:cNvSpPr/>
            <p:nvPr/>
          </p:nvSpPr>
          <p:spPr>
            <a:xfrm>
              <a:off x="1128051" y="1191492"/>
              <a:ext cx="9576894" cy="100554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34C8EBF5-4484-1913-1BAB-4F2C34DB162B}"/>
                </a:ext>
              </a:extLst>
            </p:cNvPr>
            <p:cNvSpPr/>
            <p:nvPr/>
          </p:nvSpPr>
          <p:spPr>
            <a:xfrm>
              <a:off x="1128051" y="1191491"/>
              <a:ext cx="1005549" cy="100554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57A22068-6BD5-E0FC-94FC-89A34F6F91CE}"/>
              </a:ext>
            </a:extLst>
          </p:cNvPr>
          <p:cNvSpPr txBox="1"/>
          <p:nvPr/>
        </p:nvSpPr>
        <p:spPr>
          <a:xfrm>
            <a:off x="1747162" y="4840328"/>
            <a:ext cx="627307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dirty="0">
                <a:latin typeface="Adobe 고딕 Std B" panose="020B0800000000000000" pitchFamily="34" charset="-127"/>
                <a:ea typeface="Adobe 고딕 Std B" panose="020B0800000000000000" pitchFamily="34" charset="-127"/>
              </a:rPr>
              <a:t>프로그래밍 언어의 종류와 특징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5A1AF6-0826-9655-AD9B-C7CAC37A7CB7}"/>
              </a:ext>
            </a:extLst>
          </p:cNvPr>
          <p:cNvSpPr txBox="1"/>
          <p:nvPr/>
        </p:nvSpPr>
        <p:spPr>
          <a:xfrm>
            <a:off x="937349" y="4759536"/>
            <a:ext cx="86070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 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ko-KR" altLang="en-US" sz="28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4339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E15A0BE-0EF0-AC7C-68EC-5AFBCD3335DB}"/>
              </a:ext>
            </a:extLst>
          </p:cNvPr>
          <p:cNvSpPr txBox="1"/>
          <p:nvPr/>
        </p:nvSpPr>
        <p:spPr>
          <a:xfrm>
            <a:off x="210507" y="139196"/>
            <a:ext cx="6460259" cy="281300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ko-KR" altLang="en-US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pic>
        <p:nvPicPr>
          <p:cNvPr id="17" name="그림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53B7711-7764-C4A9-84BD-338CACFEE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12</a:t>
            </a:r>
            <a:r>
              <a:rPr lang="ko-KR" altLang="en-US" sz="1350" b="1" dirty="0"/>
              <a:t>쪽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1394B56-FABB-78B5-15AE-9DF539ED0A2E}"/>
              </a:ext>
            </a:extLst>
          </p:cNvPr>
          <p:cNvSpPr/>
          <p:nvPr/>
        </p:nvSpPr>
        <p:spPr>
          <a:xfrm>
            <a:off x="236634" y="200226"/>
            <a:ext cx="2901014" cy="522267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883374" y="192076"/>
            <a:ext cx="464556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ko-KR" sz="2800" b="1" kern="700" spc="-1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Think</a:t>
            </a:r>
            <a:endParaRPr lang="ko-KR" altLang="en-US" sz="2800" b="1" kern="700" spc="-1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8E0754C-66FF-E70D-73E3-75304B31F057}"/>
              </a:ext>
            </a:extLst>
          </p:cNvPr>
          <p:cNvSpPr txBox="1">
            <a:spLocks/>
          </p:cNvSpPr>
          <p:nvPr/>
        </p:nvSpPr>
        <p:spPr bwMode="auto">
          <a:xfrm>
            <a:off x="1578011" y="6018497"/>
            <a:ext cx="68786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45720" rIns="3600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800" b="1" i="0" u="none" strike="noStrike" baseline="0" dirty="0">
                <a:solidFill>
                  <a:schemeClr val="tx2"/>
                </a:solidFill>
                <a:latin typeface="HUWindgoth150"/>
              </a:rPr>
              <a:t>어떤 프로그래밍 언어를 가장 많이 사용하고 있을까</a:t>
            </a:r>
            <a:r>
              <a:rPr lang="en-US" altLang="ko-KR" sz="1800" b="1" i="0" u="none" strike="noStrike" baseline="0" dirty="0">
                <a:solidFill>
                  <a:schemeClr val="tx2"/>
                </a:solidFill>
                <a:latin typeface="HUWindgoth150"/>
              </a:rPr>
              <a:t>?</a:t>
            </a:r>
            <a:endParaRPr lang="ko-KR" altLang="en-US" sz="2000" b="1" dirty="0">
              <a:solidFill>
                <a:schemeClr val="tx2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B16B77C-A1EC-EAB3-983D-2FD1113FB0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38" y="5447185"/>
            <a:ext cx="731973" cy="841360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8924A513-AA15-6BFA-B4CF-6CDF3A5880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529" y="1682620"/>
            <a:ext cx="7353300" cy="340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208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13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0655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52340" y="220279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개념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0209C6B-4EE2-EC07-CCFD-39ED4EAAB728}"/>
              </a:ext>
            </a:extLst>
          </p:cNvPr>
          <p:cNvGrpSpPr/>
          <p:nvPr/>
        </p:nvGrpSpPr>
        <p:grpSpPr>
          <a:xfrm>
            <a:off x="985451" y="1227451"/>
            <a:ext cx="7874202" cy="1585049"/>
            <a:chOff x="981038" y="1318327"/>
            <a:chExt cx="6601664" cy="1585049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5EF105-BFE0-6E68-06EE-7AE4D5B1ADD8}"/>
                </a:ext>
              </a:extLst>
            </p:cNvPr>
            <p:cNvSpPr txBox="1"/>
            <p:nvPr/>
          </p:nvSpPr>
          <p:spPr>
            <a:xfrm>
              <a:off x="1087176" y="1318327"/>
              <a:ext cx="6495526" cy="15850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목표 </a:t>
              </a:r>
              <a:endParaRPr lang="en-US" altLang="ko-K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r>
                <a:rPr lang="en-US" altLang="ko-KR" sz="2800" b="0" i="0" u="none" strike="noStrike" baseline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  </a:t>
              </a: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프로그래밍 언어의 개념을 설명할 수 있다</a:t>
              </a:r>
              <a:r>
                <a:rPr lang="en-US" altLang="ko-KR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.</a:t>
              </a:r>
              <a:endParaRPr lang="ko-KR" altLang="en-US" sz="3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41DD75ED-9386-7834-E8A2-96F29262A5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739D1CC6-6384-BAD6-6626-96D2A892DD2E}"/>
              </a:ext>
            </a:extLst>
          </p:cNvPr>
          <p:cNvGrpSpPr/>
          <p:nvPr/>
        </p:nvGrpSpPr>
        <p:grpSpPr>
          <a:xfrm>
            <a:off x="981038" y="3151299"/>
            <a:ext cx="7611701" cy="1092607"/>
            <a:chOff x="981038" y="1318327"/>
            <a:chExt cx="6601664" cy="1092607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EE0EBC5-E1FE-953E-46C3-49AF5ADDFE93}"/>
                </a:ext>
              </a:extLst>
            </p:cNvPr>
            <p:cNvSpPr txBox="1"/>
            <p:nvPr/>
          </p:nvSpPr>
          <p:spPr>
            <a:xfrm>
              <a:off x="1087176" y="1318327"/>
              <a:ext cx="6495526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 </a:t>
              </a:r>
              <a:r>
                <a:rPr lang="ko-KR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학습 개념 </a:t>
              </a:r>
              <a:endParaRPr lang="en-US" altLang="ko-K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  <a:p>
              <a:r>
                <a:rPr lang="en-US" altLang="ko-KR" sz="2800" b="0" i="0" u="none" strike="noStrike" baseline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  </a:t>
              </a:r>
              <a:r>
                <a:rPr lang="ko-KR" altLang="en-US" sz="3200" b="0" i="0" u="none" strike="noStrike" baseline="0" dirty="0">
                  <a:latin typeface="HY중고딕" panose="02030600000101010101" pitchFamily="18" charset="-127"/>
                  <a:ea typeface="HY중고딕" panose="02030600000101010101" pitchFamily="18" charset="-127"/>
                </a:rPr>
                <a:t>프로그래밍 언어의 개념</a:t>
              </a:r>
              <a:endParaRPr lang="ko-KR" altLang="en-US" sz="32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4DDA0592-6C61-A644-144E-B21E6C8F3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038" y="1407224"/>
              <a:ext cx="347176" cy="462903"/>
            </a:xfrm>
            <a:prstGeom prst="rect">
              <a:avLst/>
            </a:prstGeom>
          </p:spPr>
        </p:pic>
      </p:grpSp>
      <p:pic>
        <p:nvPicPr>
          <p:cNvPr id="5" name="그림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5DA2CB0-638C-5674-9558-B30CC031A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574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13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0655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87176" y="211570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개념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87553"/>
            <a:ext cx="8466735" cy="585801"/>
            <a:chOff x="996025" y="1252325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52325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0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프로그래밍과 프로그래밍 언어</a:t>
              </a:r>
              <a:endParaRPr lang="en-US" altLang="ko-KR" sz="30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1CEA40D-5C89-2157-BC22-FAAC49205D61}"/>
              </a:ext>
            </a:extLst>
          </p:cNvPr>
          <p:cNvSpPr/>
          <p:nvPr/>
        </p:nvSpPr>
        <p:spPr>
          <a:xfrm>
            <a:off x="670463" y="1714793"/>
            <a:ext cx="8278374" cy="2814360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spcAft>
                <a:spcPts val="600"/>
              </a:spcAft>
              <a:buSzPct val="70000"/>
              <a:buBlip>
                <a:blip r:embed="rId4"/>
              </a:buBlip>
            </a:pPr>
            <a:r>
              <a:rPr lang="ko-KR" altLang="en-US" sz="3100" spc="-6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프로그래밍</a:t>
            </a:r>
            <a:r>
              <a:rPr lang="ko-KR" altLang="en-US" sz="31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31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31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컴퓨터 프로그램을 만드는 작업</a:t>
            </a:r>
            <a:endParaRPr lang="en-US" altLang="ko-KR" sz="3100" spc="-15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68288" indent="-268288">
              <a:lnSpc>
                <a:spcPts val="4200"/>
              </a:lnSpc>
              <a:buSzPct val="70000"/>
              <a:buBlip>
                <a:blip r:embed="rId4"/>
              </a:buBlip>
            </a:pPr>
            <a:r>
              <a:rPr lang="ko-KR" altLang="en-US" sz="3100" spc="-15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프로그래밍 언어</a:t>
            </a:r>
            <a:r>
              <a:rPr lang="ko-KR" altLang="en-US" sz="31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31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31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프로그래밍에 사용하는 언어</a:t>
            </a:r>
            <a:endParaRPr lang="en-US" altLang="ko-KR" sz="3100" spc="-15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68288" indent="-268288">
              <a:lnSpc>
                <a:spcPts val="4200"/>
              </a:lnSpc>
              <a:buSzPct val="70000"/>
              <a:buBlip>
                <a:blip r:embed="rId4"/>
              </a:buBlip>
            </a:pPr>
            <a:r>
              <a:rPr lang="ko-KR" altLang="en-US" sz="3100" spc="-15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프로그래밍 언어가 자연어와 다른 점 </a:t>
            </a:r>
            <a:r>
              <a:rPr lang="en-US" altLang="ko-KR" sz="31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 </a:t>
            </a:r>
          </a:p>
          <a:p>
            <a:pPr marL="266700" indent="-266700" algn="just">
              <a:lnSpc>
                <a:spcPts val="4200"/>
              </a:lnSpc>
              <a:buSzPct val="70000"/>
            </a:pPr>
            <a:r>
              <a:rPr lang="en-US" altLang="ko-KR" sz="3100" spc="-15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ko-KR" altLang="en-US" sz="31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제한된 개수의 기호와 단어를 사용하므로 정확한 형식에 맞게 논리적으로 작성해야 함</a:t>
            </a:r>
            <a:endParaRPr lang="en-US" altLang="ko-KR" sz="3100" spc="-15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8B30C31-816C-BFF3-D221-9D010FCD1F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36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40655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6B489-A605-05AF-DB3F-C3F65655397A}"/>
              </a:ext>
            </a:extLst>
          </p:cNvPr>
          <p:cNvSpPr txBox="1"/>
          <p:nvPr/>
        </p:nvSpPr>
        <p:spPr>
          <a:xfrm>
            <a:off x="1052340" y="220279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개념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2A96748-8A2B-ED86-D270-12DBC2D4FC27}"/>
              </a:ext>
            </a:extLst>
          </p:cNvPr>
          <p:cNvGrpSpPr/>
          <p:nvPr/>
        </p:nvGrpSpPr>
        <p:grpSpPr>
          <a:xfrm>
            <a:off x="546488" y="970884"/>
            <a:ext cx="8466735" cy="585801"/>
            <a:chOff x="996025" y="1226198"/>
            <a:chExt cx="8466735" cy="58580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25D6433-2D92-CE1D-7ABE-549DDD22CB88}"/>
                </a:ext>
              </a:extLst>
            </p:cNvPr>
            <p:cNvSpPr/>
            <p:nvPr/>
          </p:nvSpPr>
          <p:spPr>
            <a:xfrm>
              <a:off x="1542760" y="1226198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0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프로그래밍과 프로그래밍 언어</a:t>
              </a:r>
              <a:endParaRPr lang="en-US" altLang="ko-KR" sz="30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54053A5-155B-4A87-EF03-C8A6585C4733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1CEA40D-5C89-2157-BC22-FAAC49205D61}"/>
              </a:ext>
            </a:extLst>
          </p:cNvPr>
          <p:cNvSpPr/>
          <p:nvPr/>
        </p:nvSpPr>
        <p:spPr>
          <a:xfrm>
            <a:off x="706802" y="1718710"/>
            <a:ext cx="7920000" cy="1663019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spcAft>
                <a:spcPts val="600"/>
              </a:spcAft>
              <a:buSzPct val="70000"/>
              <a:buBlip>
                <a:blip r:embed="rId4"/>
              </a:buBlip>
            </a:pPr>
            <a:r>
              <a:rPr lang="ko-KR" altLang="en-US" sz="3200" spc="-6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프로그램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사람이 원하는 작업을 컴퓨터로 수생하도록 명확하고 구체적인 실행 명령을 순서대로 나열한 것</a:t>
            </a:r>
            <a:endParaRPr lang="en-US" altLang="ko-KR" sz="3200" spc="-6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E436E8D3-A919-32DF-9249-E6E5B0013D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4624" y="3461102"/>
            <a:ext cx="3639657" cy="2341911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45D7C07E-4715-958C-F95E-36657412CA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3696" y="3458066"/>
            <a:ext cx="3704200" cy="2341911"/>
          </a:xfrm>
          <a:prstGeom prst="rect">
            <a:avLst/>
          </a:prstGeom>
        </p:spPr>
      </p:pic>
      <p:sp>
        <p:nvSpPr>
          <p:cNvPr id="27" name="텍스트 개체 틀 1">
            <a:extLst>
              <a:ext uri="{FF2B5EF4-FFF2-40B4-BE49-F238E27FC236}">
                <a16:creationId xmlns:a16="http://schemas.microsoft.com/office/drawing/2014/main" id="{96689B5C-5F55-0D01-B8B5-DCAF580060E5}"/>
              </a:ext>
            </a:extLst>
          </p:cNvPr>
          <p:cNvSpPr txBox="1">
            <a:spLocks/>
          </p:cNvSpPr>
          <p:nvPr/>
        </p:nvSpPr>
        <p:spPr bwMode="auto">
          <a:xfrm>
            <a:off x="1908742" y="5914160"/>
            <a:ext cx="15023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천공 카드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8" name="텍스트 개체 틀 1">
            <a:extLst>
              <a:ext uri="{FF2B5EF4-FFF2-40B4-BE49-F238E27FC236}">
                <a16:creationId xmlns:a16="http://schemas.microsoft.com/office/drawing/2014/main" id="{C94B8559-8DA8-5D56-E6F8-704090A0F3B4}"/>
              </a:ext>
            </a:extLst>
          </p:cNvPr>
          <p:cNvSpPr txBox="1">
            <a:spLocks/>
          </p:cNvSpPr>
          <p:nvPr/>
        </p:nvSpPr>
        <p:spPr bwMode="auto">
          <a:xfrm>
            <a:off x="6265335" y="5944381"/>
            <a:ext cx="11897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buClr>
                <a:schemeClr val="tx1"/>
              </a:buClr>
              <a:buNone/>
            </a:pPr>
            <a:r>
              <a:rPr lang="ko-KR" altLang="en-US" b="1" dirty="0">
                <a:solidFill>
                  <a:srgbClr val="F7964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</a:t>
            </a:r>
            <a:r>
              <a:rPr lang="ko-KR" altLang="en-US" b="1" dirty="0">
                <a:solidFill>
                  <a:schemeClr val="accent6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오르골</a:t>
            </a:r>
            <a:endParaRPr kumimoji="0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FFD7A50-4A03-AC80-8322-7AD30BD4B81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792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49158"/>
            <a:ext cx="9144000" cy="3088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72E52E1-24BB-DCEF-D3CE-E005FF91260B}"/>
              </a:ext>
            </a:extLst>
          </p:cNvPr>
          <p:cNvSpPr/>
          <p:nvPr/>
        </p:nvSpPr>
        <p:spPr>
          <a:xfrm>
            <a:off x="7970982" y="176734"/>
            <a:ext cx="977855" cy="284356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D5096-D045-F226-A572-644AE6D3AA10}"/>
              </a:ext>
            </a:extLst>
          </p:cNvPr>
          <p:cNvSpPr txBox="1"/>
          <p:nvPr/>
        </p:nvSpPr>
        <p:spPr>
          <a:xfrm>
            <a:off x="8239150" y="180968"/>
            <a:ext cx="6205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/>
              <a:t>14</a:t>
            </a:r>
            <a:r>
              <a:rPr lang="ko-KR" altLang="en-US" sz="1350" b="1" dirty="0"/>
              <a:t>쪽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D68E01-0F1E-AA23-7318-4726AC65D4AE}"/>
              </a:ext>
            </a:extLst>
          </p:cNvPr>
          <p:cNvSpPr txBox="1"/>
          <p:nvPr/>
        </p:nvSpPr>
        <p:spPr>
          <a:xfrm>
            <a:off x="275491" y="107238"/>
            <a:ext cx="62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ko-KR" altLang="en-US" dirty="0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E6433631-23F2-E63B-AF9F-E6AFE9628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27866"/>
            <a:ext cx="1736541" cy="19037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46C63B0-0E4C-6580-1254-1026224C0995}"/>
              </a:ext>
            </a:extLst>
          </p:cNvPr>
          <p:cNvSpPr/>
          <p:nvPr/>
        </p:nvSpPr>
        <p:spPr>
          <a:xfrm>
            <a:off x="894735" y="2408141"/>
            <a:ext cx="7920000" cy="3817455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명령이나 명령이 포함된 함수를 순서대로 불러 실행하는 형태</a:t>
            </a:r>
            <a:endParaRPr lang="en-US" altLang="ko-KR" sz="32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프로그램 코드의 설계 및 작성 방법</a:t>
            </a:r>
            <a:endParaRPr lang="en-US" altLang="ko-KR" sz="3200" b="0" i="0" u="none" strike="noStrike" baseline="0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변수</a:t>
            </a:r>
            <a:r>
              <a:rPr lang="en-US" altLang="ko-KR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데이터 구조</a:t>
            </a:r>
            <a:r>
              <a:rPr lang="en-US" altLang="ko-KR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, </a:t>
            </a:r>
            <a:r>
              <a:rPr lang="ko-KR" altLang="en-US" sz="3200" b="0" i="0" u="none" strike="noStrike" spc="-150" baseline="0" dirty="0">
                <a:solidFill>
                  <a:schemeClr val="tx1"/>
                </a:solidFill>
                <a:latin typeface="+mj-ea"/>
                <a:ea typeface="+mj-ea"/>
              </a:rPr>
              <a:t>함수 등으로 나누어 설계하여 프로그램을 작성하는 것이 중심</a:t>
            </a:r>
            <a:endParaRPr lang="en-US" altLang="ko-KR" sz="3200" spc="-15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68288" indent="-268288" algn="just">
              <a:lnSpc>
                <a:spcPts val="4200"/>
              </a:lnSpc>
              <a:buSzPct val="70000"/>
              <a:buBlip>
                <a:blip r:embed="rId3"/>
              </a:buBlip>
            </a:pPr>
            <a:r>
              <a:rPr lang="en-US" altLang="ko-KR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Fortran, ALGOL, COBOL, PL/I, BASIC, Pascal, C</a:t>
            </a:r>
            <a:r>
              <a:rPr lang="ko-KR" altLang="en-US" sz="3200" b="0" i="0" u="none" strike="noStrike" baseline="0" dirty="0">
                <a:solidFill>
                  <a:schemeClr val="tx1"/>
                </a:solidFill>
                <a:latin typeface="+mj-ea"/>
                <a:ea typeface="+mj-ea"/>
              </a:rPr>
              <a:t>에서 지원</a:t>
            </a:r>
            <a:endParaRPr lang="en-US" altLang="ko-KR" sz="32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73D3569-58D0-C108-2565-0C73A5BE5607}"/>
              </a:ext>
            </a:extLst>
          </p:cNvPr>
          <p:cNvGrpSpPr/>
          <p:nvPr/>
        </p:nvGrpSpPr>
        <p:grpSpPr>
          <a:xfrm>
            <a:off x="526996" y="953135"/>
            <a:ext cx="8509848" cy="585801"/>
            <a:chOff x="996025" y="1217233"/>
            <a:chExt cx="8509848" cy="58580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BFFDD1E-10D6-EB59-2983-54F27D895836}"/>
                </a:ext>
              </a:extLst>
            </p:cNvPr>
            <p:cNvSpPr/>
            <p:nvPr/>
          </p:nvSpPr>
          <p:spPr>
            <a:xfrm>
              <a:off x="1585873" y="1217233"/>
              <a:ext cx="7920000" cy="585801"/>
            </a:xfrm>
            <a:prstGeom prst="rect">
              <a:avLst/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4200"/>
                </a:lnSpc>
                <a:spcAft>
                  <a:spcPts val="600"/>
                </a:spcAft>
                <a:buSzPct val="70000"/>
              </a:pPr>
              <a:r>
                <a:rPr lang="ko-KR" altLang="en-US" sz="3200" b="1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절차적 프로그래밍과 객체지향 프로그래밍 </a:t>
              </a:r>
              <a:endParaRPr lang="en-US" altLang="ko-KR" sz="32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A73C744-9BC7-7917-C247-B5D649C86AE8}"/>
                </a:ext>
              </a:extLst>
            </p:cNvPr>
            <p:cNvSpPr/>
            <p:nvPr/>
          </p:nvSpPr>
          <p:spPr bwMode="auto">
            <a:xfrm>
              <a:off x="996025" y="1303098"/>
              <a:ext cx="432000" cy="432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kumimoji="0"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4BDB301-6880-620E-3603-B3CEFFDA71DB}"/>
              </a:ext>
            </a:extLst>
          </p:cNvPr>
          <p:cNvSpPr txBox="1"/>
          <p:nvPr/>
        </p:nvSpPr>
        <p:spPr>
          <a:xfrm>
            <a:off x="1061049" y="220279"/>
            <a:ext cx="348482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400" b="1" kern="700" spc="-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프로그래밍 언어의 개념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B825BB-28D7-A307-8C4B-9313C7BFBD27}"/>
              </a:ext>
            </a:extLst>
          </p:cNvPr>
          <p:cNvSpPr txBox="1"/>
          <p:nvPr/>
        </p:nvSpPr>
        <p:spPr>
          <a:xfrm>
            <a:off x="249364" y="150783"/>
            <a:ext cx="620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8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dirty="0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AE840F6C-267D-1D6D-881B-9C09ED79A69A}"/>
              </a:ext>
            </a:extLst>
          </p:cNvPr>
          <p:cNvSpPr/>
          <p:nvPr/>
        </p:nvSpPr>
        <p:spPr>
          <a:xfrm>
            <a:off x="603879" y="1685771"/>
            <a:ext cx="7920000" cy="585801"/>
          </a:xfrm>
          <a:prstGeom prst="rect">
            <a:avLst/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  <a:spcAft>
                <a:spcPts val="600"/>
              </a:spcAft>
              <a:buSzPct val="70000"/>
            </a:pPr>
            <a:r>
              <a:rPr lang="en-US" altLang="ko-KR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(1) </a:t>
            </a:r>
            <a:r>
              <a:rPr lang="ko-KR" altLang="en-US" sz="32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절차적 프로그래밍</a:t>
            </a:r>
            <a:endParaRPr lang="en-US" altLang="ko-KR" sz="32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36C25DE-AEA8-94C4-E510-0DFD0D59A5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5" y="5979385"/>
            <a:ext cx="445875" cy="44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739633"/>
      </p:ext>
    </p:extLst>
  </p:cSld>
  <p:clrMapOvr>
    <a:masterClrMapping/>
  </p:clrMapOvr>
</p:sld>
</file>

<file path=ppt/theme/theme1.xml><?xml version="1.0" encoding="utf-8"?>
<a:theme xmlns:a="http://schemas.openxmlformats.org/drawingml/2006/main" name="New_Education02">
  <a:themeElements>
    <a:clrScheme name="Education02">
      <a:dk1>
        <a:srgbClr val="000000"/>
      </a:dk1>
      <a:lt1>
        <a:srgbClr val="FFFFFF"/>
      </a:lt1>
      <a:dk2>
        <a:srgbClr val="006699"/>
      </a:dk2>
      <a:lt2>
        <a:srgbClr val="ECF0ED"/>
      </a:lt2>
      <a:accent1>
        <a:srgbClr val="DF3939"/>
      </a:accent1>
      <a:accent2>
        <a:srgbClr val="F0A73C"/>
      </a:accent2>
      <a:accent3>
        <a:srgbClr val="21A6C5"/>
      </a:accent3>
      <a:accent4>
        <a:srgbClr val="BEC936"/>
      </a:accent4>
      <a:accent5>
        <a:srgbClr val="ECB0B0"/>
      </a:accent5>
      <a:accent6>
        <a:srgbClr val="C1C1C1"/>
      </a:accent6>
      <a:hlink>
        <a:srgbClr val="0099CC"/>
      </a:hlink>
      <a:folHlink>
        <a:srgbClr val="D361AA"/>
      </a:folHlink>
    </a:clrScheme>
    <a:fontScheme name="Education02">
      <a:majorFont>
        <a:latin typeface="Corbel"/>
        <a:ea typeface=""/>
        <a:cs typeface=""/>
        <a:font script="Jpan" typeface="HG丸ｺﾞｼｯｸM-PRO"/>
        <a:font script="Hang" typeface="맑은 고딕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ndara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ducation02">
      <a:fillStyleLst>
        <a:solidFill>
          <a:schemeClr val="phClr"/>
        </a:solidFill>
        <a:solidFill>
          <a:schemeClr val="phClr">
            <a:tint val="60000"/>
            <a:satMod val="150000"/>
          </a:schemeClr>
        </a:solidFill>
        <a:gradFill rotWithShape="1">
          <a:gsLst>
            <a:gs pos="0">
              <a:schemeClr val="phClr">
                <a:shade val="100000"/>
                <a:satMod val="100000"/>
              </a:schemeClr>
            </a:gs>
            <a:gs pos="100000">
              <a:schemeClr val="phClr">
                <a:shade val="70000"/>
                <a:satMod val="12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innerShdw blurRad="127000" dist="25400" dir="13500000">
              <a:srgbClr val="000000">
                <a:alpha val="80000"/>
              </a:srgbClr>
            </a:innerShdw>
          </a:effectLst>
        </a:effectStyle>
        <a:effectStyle>
          <a:effectLst>
            <a:innerShdw blurRad="254000" dist="25400" dir="13500000">
              <a:srgbClr val="000000">
                <a:alpha val="80000"/>
              </a:srgbClr>
            </a:innerShdw>
          </a:effectLst>
        </a:effectStyle>
        <a:effectStyle>
          <a:effectLst>
            <a:outerShdw blurRad="50800" dist="508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soft" dir="b">
              <a:rot lat="0" lon="0" rev="9000000"/>
            </a:lightRig>
          </a:scene3d>
          <a:sp3d contourW="35560" prstMaterial="matte">
            <a:bevelT w="4445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20000"/>
              </a:schemeClr>
            </a:gs>
            <a:gs pos="100000">
              <a:schemeClr val="phClr">
                <a:tint val="70000"/>
                <a:shade val="100000"/>
                <a:satMod val="3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8000"/>
                <a:satMod val="200000"/>
              </a:schemeClr>
            </a:gs>
            <a:gs pos="100000">
              <a:schemeClr val="phClr">
                <a:shade val="86000"/>
                <a:satMod val="140000"/>
                <a:lumMod val="90000"/>
              </a:schemeClr>
            </a:gs>
          </a:gsLst>
          <a:lin ang="33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TM10237559[[fn=교육 테마]]</Template>
  <TotalTime>2138</TotalTime>
  <Words>292</Words>
  <Application>Microsoft Office PowerPoint</Application>
  <PresentationFormat>화면 슬라이드 쇼(4:3)</PresentationFormat>
  <Paragraphs>73</Paragraphs>
  <Slides>12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24" baseType="lpstr">
      <vt:lpstr>Adobe 고딕 Std B</vt:lpstr>
      <vt:lpstr>HUWindgoth150</vt:lpstr>
      <vt:lpstr>HY중고딕</vt:lpstr>
      <vt:lpstr>HY헤드라인M</vt:lpstr>
      <vt:lpstr>YDVYGO33</vt:lpstr>
      <vt:lpstr>나눔고딕 ExtraBold</vt:lpstr>
      <vt:lpstr>맑은 고딕</vt:lpstr>
      <vt:lpstr>Arial</vt:lpstr>
      <vt:lpstr>Candara</vt:lpstr>
      <vt:lpstr>Corbel</vt:lpstr>
      <vt:lpstr>Wingdings 3</vt:lpstr>
      <vt:lpstr>New_Education02</vt:lpstr>
      <vt:lpstr>프로그래밍</vt:lpstr>
      <vt:lpstr>I. 프로그래밍의 개요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creator>PC</dc:creator>
  <cp:lastModifiedBy>young yoon</cp:lastModifiedBy>
  <cp:revision>42</cp:revision>
  <dcterms:created xsi:type="dcterms:W3CDTF">2024-05-29T02:53:03Z</dcterms:created>
  <dcterms:modified xsi:type="dcterms:W3CDTF">2025-10-15T06:42:20Z</dcterms:modified>
</cp:coreProperties>
</file>